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21"/>
  </p:notesMasterIdLst>
  <p:sldIdLst>
    <p:sldId id="265" r:id="rId5"/>
    <p:sldId id="267" r:id="rId6"/>
    <p:sldId id="268" r:id="rId7"/>
    <p:sldId id="269" r:id="rId8"/>
    <p:sldId id="274" r:id="rId9"/>
    <p:sldId id="281" r:id="rId10"/>
    <p:sldId id="275" r:id="rId11"/>
    <p:sldId id="276" r:id="rId12"/>
    <p:sldId id="277" r:id="rId13"/>
    <p:sldId id="278" r:id="rId14"/>
    <p:sldId id="279" r:id="rId15"/>
    <p:sldId id="280"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43106-C384-42D7-82C9-A57D95F1AEFD}" v="3" dt="2020-11-09T01:10:45.112"/>
    <p1510:client id="{46CA03DC-CEBA-4445-B9A9-714C3B614EEE}" v="46" dt="2020-11-09T01:30:41.198"/>
    <p1510:client id="{48DDBD8C-E780-4FDE-A161-E2E3873EDCD5}" v="381" dt="2020-11-09T00:36:48.490"/>
    <p1510:client id="{4F1E074B-E32E-46BD-874E-EB66C6275327}" v="4" dt="2020-11-08T16:02:27.761"/>
    <p1510:client id="{5AB0805A-9605-42C4-A4C9-EAD2D221120D}" v="7" dt="2020-11-08T21:04:29.842"/>
    <p1510:client id="{660D1999-EDF0-4BE0-8521-B580C2293155}" v="170" dt="2020-11-08T16:32:28.873"/>
    <p1510:client id="{95221DFD-6D2B-4D5D-8E36-84FC898F143B}" vWet="2" dt="2020-11-09T01:19:28.026"/>
    <p1510:client id="{9C011287-DDCB-4832-9B78-F73ACEA59234}" v="18" dt="2020-11-08T22:06:17.805"/>
    <p1510:client id="{AAFD7749-9D2E-43B3-8F6D-3874C3DCF5F2}" v="13" dt="2020-11-09T01:34:22.316"/>
    <p1510:client id="{AE084167-FBCB-4897-94ED-0B7FA7DD96F4}" v="208" dt="2020-11-09T01:22:52.472"/>
    <p1510:client id="{BC95E87A-3F7A-4D61-9A6F-08716110C177}" v="327" dt="2020-11-09T01:03:17.325"/>
    <p1510:client id="{C3A24559-4649-43E0-B892-F12CC5C74175}" v="475" dt="2020-11-09T01:53:47.432"/>
    <p1510:client id="{D28A81FF-2285-4408-9A5F-CDA8E4EF00EA}" v="1237" dt="2020-11-09T01:35:37.864"/>
    <p1510:client id="{E0DF6B99-CBAE-4508-B119-1B86EAFD2E7F}" v="120" dt="2020-11-08T17:07:48.8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Chen" userId="S::shuji.chen@ucalgary.ca::fc076fcb-77e4-4eb5-905d-0448dfbdcc32" providerId="AD" clId="Web-{AE084167-FBCB-4897-94ED-0B7FA7DD96F4}"/>
    <pc:docChg chg="modSld sldOrd">
      <pc:chgData name="Jason Chen" userId="S::shuji.chen@ucalgary.ca::fc076fcb-77e4-4eb5-905d-0448dfbdcc32" providerId="AD" clId="Web-{AE084167-FBCB-4897-94ED-0B7FA7DD96F4}" dt="2020-11-09T01:22:52.472" v="206"/>
      <pc:docMkLst>
        <pc:docMk/>
      </pc:docMkLst>
      <pc:sldChg chg="delSp delAnim">
        <pc:chgData name="Jason Chen" userId="S::shuji.chen@ucalgary.ca::fc076fcb-77e4-4eb5-905d-0448dfbdcc32" providerId="AD" clId="Web-{AE084167-FBCB-4897-94ED-0B7FA7DD96F4}" dt="2020-11-09T01:22:52.472" v="206"/>
        <pc:sldMkLst>
          <pc:docMk/>
          <pc:sldMk cId="2113993279" sldId="269"/>
        </pc:sldMkLst>
        <pc:picChg chg="del">
          <ac:chgData name="Jason Chen" userId="S::shuji.chen@ucalgary.ca::fc076fcb-77e4-4eb5-905d-0448dfbdcc32" providerId="AD" clId="Web-{AE084167-FBCB-4897-94ED-0B7FA7DD96F4}" dt="2020-11-09T01:22:52.472" v="206"/>
          <ac:picMkLst>
            <pc:docMk/>
            <pc:sldMk cId="2113993279" sldId="269"/>
            <ac:picMk id="13" creationId="{DD7AA2EF-9B49-42E9-B2EF-D2A58A0F7C6F}"/>
          </ac:picMkLst>
        </pc:picChg>
      </pc:sldChg>
      <pc:sldChg chg="modSp ord">
        <pc:chgData name="Jason Chen" userId="S::shuji.chen@ucalgary.ca::fc076fcb-77e4-4eb5-905d-0448dfbdcc32" providerId="AD" clId="Web-{AE084167-FBCB-4897-94ED-0B7FA7DD96F4}" dt="2020-11-09T01:21:44.925" v="205" actId="20577"/>
        <pc:sldMkLst>
          <pc:docMk/>
          <pc:sldMk cId="1557734150" sldId="274"/>
        </pc:sldMkLst>
        <pc:spChg chg="mod">
          <ac:chgData name="Jason Chen" userId="S::shuji.chen@ucalgary.ca::fc076fcb-77e4-4eb5-905d-0448dfbdcc32" providerId="AD" clId="Web-{AE084167-FBCB-4897-94ED-0B7FA7DD96F4}" dt="2020-11-09T01:18:15.142" v="137" actId="20577"/>
          <ac:spMkLst>
            <pc:docMk/>
            <pc:sldMk cId="1557734150" sldId="274"/>
            <ac:spMk id="3" creationId="{40F19221-C9DC-4B58-AAD7-EB3A9C8E35FE}"/>
          </ac:spMkLst>
        </pc:spChg>
        <pc:spChg chg="mod">
          <ac:chgData name="Jason Chen" userId="S::shuji.chen@ucalgary.ca::fc076fcb-77e4-4eb5-905d-0448dfbdcc32" providerId="AD" clId="Web-{AE084167-FBCB-4897-94ED-0B7FA7DD96F4}" dt="2020-11-09T01:21:44.925" v="205" actId="20577"/>
          <ac:spMkLst>
            <pc:docMk/>
            <pc:sldMk cId="1557734150" sldId="274"/>
            <ac:spMk id="4" creationId="{B9C14240-758A-458A-8C47-083C1A19B424}"/>
          </ac:spMkLst>
        </pc:spChg>
      </pc:sldChg>
    </pc:docChg>
  </pc:docChgLst>
  <pc:docChgLst>
    <pc:chgData name="Jason Chen" userId="S::shuji.chen@ucalgary.ca::fc076fcb-77e4-4eb5-905d-0448dfbdcc32" providerId="AD" clId="Web-{EB1D84BF-F0A0-4D60-9BB2-E651EF04C75B}"/>
    <pc:docChg chg="modSld">
      <pc:chgData name="Jason Chen" userId="S::shuji.chen@ucalgary.ca::fc076fcb-77e4-4eb5-905d-0448dfbdcc32" providerId="AD" clId="Web-{EB1D84BF-F0A0-4D60-9BB2-E651EF04C75B}" dt="2020-11-06T16:02:05.252" v="3" actId="20577"/>
      <pc:docMkLst>
        <pc:docMk/>
      </pc:docMkLst>
      <pc:sldChg chg="modSp">
        <pc:chgData name="Jason Chen" userId="S::shuji.chen@ucalgary.ca::fc076fcb-77e4-4eb5-905d-0448dfbdcc32" providerId="AD" clId="Web-{EB1D84BF-F0A0-4D60-9BB2-E651EF04C75B}" dt="2020-11-06T16:02:04.377" v="0" actId="20577"/>
        <pc:sldMkLst>
          <pc:docMk/>
          <pc:sldMk cId="109857222" sldId="256"/>
        </pc:sldMkLst>
        <pc:spChg chg="mod">
          <ac:chgData name="Jason Chen" userId="S::shuji.chen@ucalgary.ca::fc076fcb-77e4-4eb5-905d-0448dfbdcc32" providerId="AD" clId="Web-{EB1D84BF-F0A0-4D60-9BB2-E651EF04C75B}" dt="2020-11-06T16:02:04.377" v="0" actId="20577"/>
          <ac:spMkLst>
            <pc:docMk/>
            <pc:sldMk cId="109857222" sldId="256"/>
            <ac:spMk id="3" creationId="{00000000-0000-0000-0000-000000000000}"/>
          </ac:spMkLst>
        </pc:spChg>
      </pc:sldChg>
    </pc:docChg>
  </pc:docChgLst>
  <pc:docChgLst>
    <pc:chgData name="Jason Chen" userId="S::shuji.chen@ucalgary.ca::fc076fcb-77e4-4eb5-905d-0448dfbdcc32" providerId="AD" clId="Web-{4CA03403-4FFD-476D-941A-E1AC884B3F11}"/>
    <pc:docChg chg="addSld modSld">
      <pc:chgData name="Jason Chen" userId="S::shuji.chen@ucalgary.ca::fc076fcb-77e4-4eb5-905d-0448dfbdcc32" providerId="AD" clId="Web-{4CA03403-4FFD-476D-941A-E1AC884B3F11}" dt="2020-11-06T16:01:38.389" v="101" actId="14100"/>
      <pc:docMkLst>
        <pc:docMk/>
      </pc:docMkLst>
      <pc:sldChg chg="modSp">
        <pc:chgData name="Jason Chen" userId="S::shuji.chen@ucalgary.ca::fc076fcb-77e4-4eb5-905d-0448dfbdcc32" providerId="AD" clId="Web-{4CA03403-4FFD-476D-941A-E1AC884B3F11}" dt="2020-11-06T16:01:38.389" v="101" actId="14100"/>
        <pc:sldMkLst>
          <pc:docMk/>
          <pc:sldMk cId="109857222" sldId="256"/>
        </pc:sldMkLst>
        <pc:spChg chg="mod">
          <ac:chgData name="Jason Chen" userId="S::shuji.chen@ucalgary.ca::fc076fcb-77e4-4eb5-905d-0448dfbdcc32" providerId="AD" clId="Web-{4CA03403-4FFD-476D-941A-E1AC884B3F11}" dt="2020-11-06T16:01:21.326" v="70" actId="20577"/>
          <ac:spMkLst>
            <pc:docMk/>
            <pc:sldMk cId="109857222" sldId="256"/>
            <ac:spMk id="2" creationId="{00000000-0000-0000-0000-000000000000}"/>
          </ac:spMkLst>
        </pc:spChg>
        <pc:spChg chg="mod">
          <ac:chgData name="Jason Chen" userId="S::shuji.chen@ucalgary.ca::fc076fcb-77e4-4eb5-905d-0448dfbdcc32" providerId="AD" clId="Web-{4CA03403-4FFD-476D-941A-E1AC884B3F11}" dt="2020-11-06T16:01:38.389" v="101" actId="14100"/>
          <ac:spMkLst>
            <pc:docMk/>
            <pc:sldMk cId="109857222" sldId="256"/>
            <ac:spMk id="3" creationId="{00000000-0000-0000-0000-000000000000}"/>
          </ac:spMkLst>
        </pc:spChg>
      </pc:sldChg>
      <pc:sldChg chg="modSp new">
        <pc:chgData name="Jason Chen" userId="S::shuji.chen@ucalgary.ca::fc076fcb-77e4-4eb5-905d-0448dfbdcc32" providerId="AD" clId="Web-{4CA03403-4FFD-476D-941A-E1AC884B3F11}" dt="2020-11-06T15:52:36.447" v="15" actId="20577"/>
        <pc:sldMkLst>
          <pc:docMk/>
          <pc:sldMk cId="3687456224" sldId="261"/>
        </pc:sldMkLst>
        <pc:spChg chg="mod">
          <ac:chgData name="Jason Chen" userId="S::shuji.chen@ucalgary.ca::fc076fcb-77e4-4eb5-905d-0448dfbdcc32" providerId="AD" clId="Web-{4CA03403-4FFD-476D-941A-E1AC884B3F11}" dt="2020-11-06T15:52:36.447" v="15" actId="20577"/>
          <ac:spMkLst>
            <pc:docMk/>
            <pc:sldMk cId="3687456224" sldId="261"/>
            <ac:spMk id="2" creationId="{C228EDB0-D1AC-4DD0-A43F-7E03F0F39B24}"/>
          </ac:spMkLst>
        </pc:spChg>
      </pc:sldChg>
    </pc:docChg>
  </pc:docChgLst>
  <pc:docChgLst>
    <pc:chgData name="Jason Chen" userId="S::shuji.chen@ucalgary.ca::fc076fcb-77e4-4eb5-905d-0448dfbdcc32" providerId="AD" clId="Web-{30100C88-DF8B-46DD-843C-54BE60846640}"/>
    <pc:docChg chg="modSld addMainMaster delMainMaster">
      <pc:chgData name="Jason Chen" userId="S::shuji.chen@ucalgary.ca::fc076fcb-77e4-4eb5-905d-0448dfbdcc32" providerId="AD" clId="Web-{30100C88-DF8B-46DD-843C-54BE60846640}" dt="2020-11-06T01:25:43.997" v="1"/>
      <pc:docMkLst>
        <pc:docMk/>
      </pc:docMkLst>
      <pc:sldChg chg="addSp modSp mod setBg modClrScheme chgLayout">
        <pc:chgData name="Jason Chen" userId="S::shuji.chen@ucalgary.ca::fc076fcb-77e4-4eb5-905d-0448dfbdcc32" providerId="AD" clId="Web-{30100C88-DF8B-46DD-843C-54BE60846640}" dt="2020-11-06T01:25:43.997" v="1"/>
        <pc:sldMkLst>
          <pc:docMk/>
          <pc:sldMk cId="109857222" sldId="256"/>
        </pc:sldMkLst>
        <pc:spChg chg="mod ord">
          <ac:chgData name="Jason Chen" userId="S::shuji.chen@ucalgary.ca::fc076fcb-77e4-4eb5-905d-0448dfbdcc32" providerId="AD" clId="Web-{30100C88-DF8B-46DD-843C-54BE60846640}" dt="2020-11-06T01:25:43.997" v="1"/>
          <ac:spMkLst>
            <pc:docMk/>
            <pc:sldMk cId="109857222" sldId="256"/>
            <ac:spMk id="2" creationId="{00000000-0000-0000-0000-000000000000}"/>
          </ac:spMkLst>
        </pc:spChg>
        <pc:spChg chg="mod ord">
          <ac:chgData name="Jason Chen" userId="S::shuji.chen@ucalgary.ca::fc076fcb-77e4-4eb5-905d-0448dfbdcc32" providerId="AD" clId="Web-{30100C88-DF8B-46DD-843C-54BE60846640}" dt="2020-11-06T01:25:43.997" v="1"/>
          <ac:spMkLst>
            <pc:docMk/>
            <pc:sldMk cId="109857222" sldId="256"/>
            <ac:spMk id="3" creationId="{00000000-0000-0000-0000-000000000000}"/>
          </ac:spMkLst>
        </pc:spChg>
        <pc:spChg chg="add">
          <ac:chgData name="Jason Chen" userId="S::shuji.chen@ucalgary.ca::fc076fcb-77e4-4eb5-905d-0448dfbdcc32" providerId="AD" clId="Web-{30100C88-DF8B-46DD-843C-54BE60846640}" dt="2020-11-06T01:25:43.997" v="1"/>
          <ac:spMkLst>
            <pc:docMk/>
            <pc:sldMk cId="109857222" sldId="256"/>
            <ac:spMk id="8" creationId="{92806DFD-E192-42CC-B190-3C4C95B8FF4E}"/>
          </ac:spMkLst>
        </pc:spChg>
        <pc:spChg chg="add">
          <ac:chgData name="Jason Chen" userId="S::shuji.chen@ucalgary.ca::fc076fcb-77e4-4eb5-905d-0448dfbdcc32" providerId="AD" clId="Web-{30100C88-DF8B-46DD-843C-54BE60846640}" dt="2020-11-06T01:25:43.997" v="1"/>
          <ac:spMkLst>
            <pc:docMk/>
            <pc:sldMk cId="109857222" sldId="256"/>
            <ac:spMk id="10" creationId="{558A0B6A-DEC0-46AC-8D12-B6E45FCD1EA2}"/>
          </ac:spMkLst>
        </pc:spChg>
        <pc:picChg chg="add">
          <ac:chgData name="Jason Chen" userId="S::shuji.chen@ucalgary.ca::fc076fcb-77e4-4eb5-905d-0448dfbdcc32" providerId="AD" clId="Web-{30100C88-DF8B-46DD-843C-54BE60846640}" dt="2020-11-06T01:25:43.997" v="1"/>
          <ac:picMkLst>
            <pc:docMk/>
            <pc:sldMk cId="109857222" sldId="256"/>
            <ac:picMk id="12" creationId="{8C1A506D-EB69-4549-9782-F0EBB2A9AE9C}"/>
          </ac:picMkLst>
        </pc:picChg>
      </pc:sldChg>
      <pc:sldChg chg="modSp mod modClrScheme chgLayout">
        <pc:chgData name="Jason Chen" userId="S::shuji.chen@ucalgary.ca::fc076fcb-77e4-4eb5-905d-0448dfbdcc32" providerId="AD" clId="Web-{30100C88-DF8B-46DD-843C-54BE60846640}" dt="2020-11-06T01:25:37.763" v="0"/>
        <pc:sldMkLst>
          <pc:docMk/>
          <pc:sldMk cId="3825774610" sldId="258"/>
        </pc:sldMkLst>
        <pc:spChg chg="mod ord">
          <ac:chgData name="Jason Chen" userId="S::shuji.chen@ucalgary.ca::fc076fcb-77e4-4eb5-905d-0448dfbdcc32" providerId="AD" clId="Web-{30100C88-DF8B-46DD-843C-54BE60846640}" dt="2020-11-06T01:25:37.763" v="0"/>
          <ac:spMkLst>
            <pc:docMk/>
            <pc:sldMk cId="3825774610" sldId="258"/>
            <ac:spMk id="2" creationId="{307126E4-1180-4483-8F08-F3A6E49F9A1B}"/>
          </ac:spMkLst>
        </pc:spChg>
        <pc:spChg chg="mod ord">
          <ac:chgData name="Jason Chen" userId="S::shuji.chen@ucalgary.ca::fc076fcb-77e4-4eb5-905d-0448dfbdcc32" providerId="AD" clId="Web-{30100C88-DF8B-46DD-843C-54BE60846640}" dt="2020-11-06T01:25:37.763" v="0"/>
          <ac:spMkLst>
            <pc:docMk/>
            <pc:sldMk cId="3825774610" sldId="258"/>
            <ac:spMk id="3" creationId="{47D7D324-C3BB-4E5A-9803-B46FE93C939D}"/>
          </ac:spMkLst>
        </pc:spChg>
      </pc:sldChg>
      <pc:sldChg chg="modSp mod modClrScheme chgLayout">
        <pc:chgData name="Jason Chen" userId="S::shuji.chen@ucalgary.ca::fc076fcb-77e4-4eb5-905d-0448dfbdcc32" providerId="AD" clId="Web-{30100C88-DF8B-46DD-843C-54BE60846640}" dt="2020-11-06T01:25:37.763" v="0"/>
        <pc:sldMkLst>
          <pc:docMk/>
          <pc:sldMk cId="1592826279" sldId="259"/>
        </pc:sldMkLst>
        <pc:spChg chg="mod ord">
          <ac:chgData name="Jason Chen" userId="S::shuji.chen@ucalgary.ca::fc076fcb-77e4-4eb5-905d-0448dfbdcc32" providerId="AD" clId="Web-{30100C88-DF8B-46DD-843C-54BE60846640}" dt="2020-11-06T01:25:37.763" v="0"/>
          <ac:spMkLst>
            <pc:docMk/>
            <pc:sldMk cId="1592826279" sldId="259"/>
            <ac:spMk id="2" creationId="{AC47A9A8-B99E-489D-9CFC-8CC8AC2E8014}"/>
          </ac:spMkLst>
        </pc:spChg>
        <pc:spChg chg="mod ord">
          <ac:chgData name="Jason Chen" userId="S::shuji.chen@ucalgary.ca::fc076fcb-77e4-4eb5-905d-0448dfbdcc32" providerId="AD" clId="Web-{30100C88-DF8B-46DD-843C-54BE60846640}" dt="2020-11-06T01:25:37.763" v="0"/>
          <ac:spMkLst>
            <pc:docMk/>
            <pc:sldMk cId="1592826279" sldId="259"/>
            <ac:spMk id="3" creationId="{FFFDDF44-E39A-4A50-A04B-A6A24802F378}"/>
          </ac:spMkLst>
        </pc:spChg>
      </pc:sldChg>
      <pc:sldChg chg="modSp mod modClrScheme chgLayout">
        <pc:chgData name="Jason Chen" userId="S::shuji.chen@ucalgary.ca::fc076fcb-77e4-4eb5-905d-0448dfbdcc32" providerId="AD" clId="Web-{30100C88-DF8B-46DD-843C-54BE60846640}" dt="2020-11-06T01:25:37.763" v="0"/>
        <pc:sldMkLst>
          <pc:docMk/>
          <pc:sldMk cId="2907656087" sldId="260"/>
        </pc:sldMkLst>
        <pc:spChg chg="mod ord">
          <ac:chgData name="Jason Chen" userId="S::shuji.chen@ucalgary.ca::fc076fcb-77e4-4eb5-905d-0448dfbdcc32" providerId="AD" clId="Web-{30100C88-DF8B-46DD-843C-54BE60846640}" dt="2020-11-06T01:25:37.763" v="0"/>
          <ac:spMkLst>
            <pc:docMk/>
            <pc:sldMk cId="2907656087" sldId="260"/>
            <ac:spMk id="2" creationId="{B180B3FE-2244-4DC6-BD39-FEB1C79C2076}"/>
          </ac:spMkLst>
        </pc:spChg>
        <pc:spChg chg="mod ord">
          <ac:chgData name="Jason Chen" userId="S::shuji.chen@ucalgary.ca::fc076fcb-77e4-4eb5-905d-0448dfbdcc32" providerId="AD" clId="Web-{30100C88-DF8B-46DD-843C-54BE60846640}" dt="2020-11-06T01:25:37.763" v="0"/>
          <ac:spMkLst>
            <pc:docMk/>
            <pc:sldMk cId="2907656087" sldId="260"/>
            <ac:spMk id="3" creationId="{A1D77F1A-7EB0-4248-B9DB-822615AF6C11}"/>
          </ac:spMkLst>
        </pc:spChg>
      </pc:sldChg>
      <pc:sldMasterChg chg="del delSldLayout">
        <pc:chgData name="Jason Chen" userId="S::shuji.chen@ucalgary.ca::fc076fcb-77e4-4eb5-905d-0448dfbdcc32" providerId="AD" clId="Web-{30100C88-DF8B-46DD-843C-54BE60846640}" dt="2020-11-06T01:25:37.763" v="0"/>
        <pc:sldMasterMkLst>
          <pc:docMk/>
          <pc:sldMasterMk cId="2460954070" sldId="2147483660"/>
        </pc:sldMasterMkLst>
        <pc:sldLayoutChg chg="del">
          <pc:chgData name="Jason Chen" userId="S::shuji.chen@ucalgary.ca::fc076fcb-77e4-4eb5-905d-0448dfbdcc32" providerId="AD" clId="Web-{30100C88-DF8B-46DD-843C-54BE60846640}" dt="2020-11-06T01:25:37.763" v="0"/>
          <pc:sldLayoutMkLst>
            <pc:docMk/>
            <pc:sldMasterMk cId="2460954070" sldId="2147483660"/>
            <pc:sldLayoutMk cId="2385387890" sldId="2147483661"/>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949138452" sldId="2147483662"/>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2591524520" sldId="2147483663"/>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1203092039" sldId="2147483664"/>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3733172339" sldId="2147483665"/>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3210312558" sldId="2147483666"/>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3146388984" sldId="2147483667"/>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3171841454" sldId="2147483668"/>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1718958274" sldId="2147483669"/>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2202905451" sldId="2147483670"/>
          </pc:sldLayoutMkLst>
        </pc:sldLayoutChg>
        <pc:sldLayoutChg chg="del">
          <pc:chgData name="Jason Chen" userId="S::shuji.chen@ucalgary.ca::fc076fcb-77e4-4eb5-905d-0448dfbdcc32" providerId="AD" clId="Web-{30100C88-DF8B-46DD-843C-54BE60846640}" dt="2020-11-06T01:25:37.763" v="0"/>
          <pc:sldLayoutMkLst>
            <pc:docMk/>
            <pc:sldMasterMk cId="2460954070" sldId="2147483660"/>
            <pc:sldLayoutMk cId="3479445657" sldId="2147483671"/>
          </pc:sldLayoutMkLst>
        </pc:sldLayoutChg>
      </pc:sldMasterChg>
      <pc:sldMasterChg chg="add addSldLayout modSldLayout">
        <pc:chgData name="Jason Chen" userId="S::shuji.chen@ucalgary.ca::fc076fcb-77e4-4eb5-905d-0448dfbdcc32" providerId="AD" clId="Web-{30100C88-DF8B-46DD-843C-54BE60846640}" dt="2020-11-06T01:25:37.763" v="0"/>
        <pc:sldMasterMkLst>
          <pc:docMk/>
          <pc:sldMasterMk cId="1952430717" sldId="2147483672"/>
        </pc:sldMasterMkLst>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3749738369" sldId="2147483673"/>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2179972655" sldId="2147483674"/>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3775269242" sldId="2147483675"/>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3742034009" sldId="2147483676"/>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3226266905" sldId="2147483677"/>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1576907342" sldId="2147483678"/>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52882241" sldId="2147483679"/>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3563036146" sldId="2147483680"/>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3352007654" sldId="2147483681"/>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2782521508" sldId="2147483682"/>
          </pc:sldLayoutMkLst>
        </pc:sldLayoutChg>
        <pc:sldLayoutChg chg="add mod replId">
          <pc:chgData name="Jason Chen" userId="S::shuji.chen@ucalgary.ca::fc076fcb-77e4-4eb5-905d-0448dfbdcc32" providerId="AD" clId="Web-{30100C88-DF8B-46DD-843C-54BE60846640}" dt="2020-11-06T01:25:37.763" v="0"/>
          <pc:sldLayoutMkLst>
            <pc:docMk/>
            <pc:sldMasterMk cId="1952430717" sldId="2147483672"/>
            <pc:sldLayoutMk cId="2779029771" sldId="2147483683"/>
          </pc:sldLayoutMkLst>
        </pc:sldLayoutChg>
      </pc:sldMasterChg>
    </pc:docChg>
  </pc:docChgLst>
  <pc:docChgLst>
    <pc:chgData name="Bhavan Pahuja" userId="bbcb9e45-915c-48a2-bbf0-233e151f4a51" providerId="ADAL" clId="{48DDBD8C-E780-4FDE-A161-E2E3873EDCD5}"/>
    <pc:docChg chg="undo custSel modSld">
      <pc:chgData name="Bhavan Pahuja" userId="bbcb9e45-915c-48a2-bbf0-233e151f4a51" providerId="ADAL" clId="{48DDBD8C-E780-4FDE-A161-E2E3873EDCD5}" dt="2020-11-09T00:36:48.490" v="378" actId="21"/>
      <pc:docMkLst>
        <pc:docMk/>
      </pc:docMkLst>
      <pc:sldChg chg="addSp delSp modSp mod">
        <pc:chgData name="Bhavan Pahuja" userId="bbcb9e45-915c-48a2-bbf0-233e151f4a51" providerId="ADAL" clId="{48DDBD8C-E780-4FDE-A161-E2E3873EDCD5}" dt="2020-11-08T20:58:44.014" v="369" actId="1076"/>
        <pc:sldMkLst>
          <pc:docMk/>
          <pc:sldMk cId="1592826279" sldId="259"/>
        </pc:sldMkLst>
        <pc:spChg chg="mod">
          <ac:chgData name="Bhavan Pahuja" userId="bbcb9e45-915c-48a2-bbf0-233e151f4a51" providerId="ADAL" clId="{48DDBD8C-E780-4FDE-A161-E2E3873EDCD5}" dt="2020-11-08T20:54:50.109" v="290" actId="1076"/>
          <ac:spMkLst>
            <pc:docMk/>
            <pc:sldMk cId="1592826279" sldId="259"/>
            <ac:spMk id="2" creationId="{AC47A9A8-B99E-489D-9CFC-8CC8AC2E8014}"/>
          </ac:spMkLst>
        </pc:spChg>
        <pc:spChg chg="mod">
          <ac:chgData name="Bhavan Pahuja" userId="bbcb9e45-915c-48a2-bbf0-233e151f4a51" providerId="ADAL" clId="{48DDBD8C-E780-4FDE-A161-E2E3873EDCD5}" dt="2020-11-08T20:54:57.829" v="292" actId="14100"/>
          <ac:spMkLst>
            <pc:docMk/>
            <pc:sldMk cId="1592826279" sldId="259"/>
            <ac:spMk id="6" creationId="{91AAE1DC-8D3D-4AC2-AB90-C591A1997D92}"/>
          </ac:spMkLst>
        </pc:spChg>
        <pc:picChg chg="add mod">
          <ac:chgData name="Bhavan Pahuja" userId="bbcb9e45-915c-48a2-bbf0-233e151f4a51" providerId="ADAL" clId="{48DDBD8C-E780-4FDE-A161-E2E3873EDCD5}" dt="2020-11-08T20:57:51.537" v="359" actId="1076"/>
          <ac:picMkLst>
            <pc:docMk/>
            <pc:sldMk cId="1592826279" sldId="259"/>
            <ac:picMk id="3" creationId="{66014910-F524-4499-A1A2-20216DC5A094}"/>
          </ac:picMkLst>
        </pc:picChg>
        <pc:picChg chg="add mod">
          <ac:chgData name="Bhavan Pahuja" userId="bbcb9e45-915c-48a2-bbf0-233e151f4a51" providerId="ADAL" clId="{48DDBD8C-E780-4FDE-A161-E2E3873EDCD5}" dt="2020-11-08T20:57:57.235" v="360" actId="1076"/>
          <ac:picMkLst>
            <pc:docMk/>
            <pc:sldMk cId="1592826279" sldId="259"/>
            <ac:picMk id="4" creationId="{B578016D-4CDE-412E-BC24-B4E3CE1CB7B8}"/>
          </ac:picMkLst>
        </pc:picChg>
        <pc:picChg chg="add del mod">
          <ac:chgData name="Bhavan Pahuja" userId="bbcb9e45-915c-48a2-bbf0-233e151f4a51" providerId="ADAL" clId="{48DDBD8C-E780-4FDE-A161-E2E3873EDCD5}" dt="2020-11-08T20:55:24.723" v="300" actId="478"/>
          <ac:picMkLst>
            <pc:docMk/>
            <pc:sldMk cId="1592826279" sldId="259"/>
            <ac:picMk id="5" creationId="{9456E448-FA80-48C0-8B06-E252B5DBFF04}"/>
          </ac:picMkLst>
        </pc:picChg>
        <pc:picChg chg="add del mod">
          <ac:chgData name="Bhavan Pahuja" userId="bbcb9e45-915c-48a2-bbf0-233e151f4a51" providerId="ADAL" clId="{48DDBD8C-E780-4FDE-A161-E2E3873EDCD5}" dt="2020-11-08T20:55:25.742" v="301" actId="478"/>
          <ac:picMkLst>
            <pc:docMk/>
            <pc:sldMk cId="1592826279" sldId="259"/>
            <ac:picMk id="7" creationId="{401CC4D7-CE0B-4132-BF74-DD6E49943D6D}"/>
          </ac:picMkLst>
        </pc:picChg>
        <pc:picChg chg="add del mod">
          <ac:chgData name="Bhavan Pahuja" userId="bbcb9e45-915c-48a2-bbf0-233e151f4a51" providerId="ADAL" clId="{48DDBD8C-E780-4FDE-A161-E2E3873EDCD5}" dt="2020-11-08T20:55:43.322" v="324" actId="478"/>
          <ac:picMkLst>
            <pc:docMk/>
            <pc:sldMk cId="1592826279" sldId="259"/>
            <ac:picMk id="9" creationId="{8BF948F4-6977-4256-B235-C59B62798A05}"/>
          </ac:picMkLst>
        </pc:picChg>
        <pc:picChg chg="add del mod">
          <ac:chgData name="Bhavan Pahuja" userId="bbcb9e45-915c-48a2-bbf0-233e151f4a51" providerId="ADAL" clId="{48DDBD8C-E780-4FDE-A161-E2E3873EDCD5}" dt="2020-11-08T20:55:44.316" v="325" actId="478"/>
          <ac:picMkLst>
            <pc:docMk/>
            <pc:sldMk cId="1592826279" sldId="259"/>
            <ac:picMk id="11" creationId="{FE02815B-C10E-407E-B865-962275858F38}"/>
          </ac:picMkLst>
        </pc:picChg>
        <pc:picChg chg="add del mod">
          <ac:chgData name="Bhavan Pahuja" userId="bbcb9e45-915c-48a2-bbf0-233e151f4a51" providerId="ADAL" clId="{48DDBD8C-E780-4FDE-A161-E2E3873EDCD5}" dt="2020-11-08T20:55:54.414" v="331" actId="478"/>
          <ac:picMkLst>
            <pc:docMk/>
            <pc:sldMk cId="1592826279" sldId="259"/>
            <ac:picMk id="13" creationId="{6AF08167-2C7B-4A41-9562-45881B7279BB}"/>
          </ac:picMkLst>
        </pc:picChg>
        <pc:picChg chg="add del mod">
          <ac:chgData name="Bhavan Pahuja" userId="bbcb9e45-915c-48a2-bbf0-233e151f4a51" providerId="ADAL" clId="{48DDBD8C-E780-4FDE-A161-E2E3873EDCD5}" dt="2020-11-08T20:55:53.206" v="330" actId="478"/>
          <ac:picMkLst>
            <pc:docMk/>
            <pc:sldMk cId="1592826279" sldId="259"/>
            <ac:picMk id="15" creationId="{28A96980-BDF4-4F6E-80F0-CC27D4E338A5}"/>
          </ac:picMkLst>
        </pc:picChg>
        <pc:picChg chg="add mod">
          <ac:chgData name="Bhavan Pahuja" userId="bbcb9e45-915c-48a2-bbf0-233e151f4a51" providerId="ADAL" clId="{48DDBD8C-E780-4FDE-A161-E2E3873EDCD5}" dt="2020-11-08T20:57:59.389" v="361" actId="1076"/>
          <ac:picMkLst>
            <pc:docMk/>
            <pc:sldMk cId="1592826279" sldId="259"/>
            <ac:picMk id="16" creationId="{D19DB7F9-DE72-4EE5-B4A4-B3DAB6BFFC91}"/>
          </ac:picMkLst>
        </pc:picChg>
        <pc:picChg chg="add mod">
          <ac:chgData name="Bhavan Pahuja" userId="bbcb9e45-915c-48a2-bbf0-233e151f4a51" providerId="ADAL" clId="{48DDBD8C-E780-4FDE-A161-E2E3873EDCD5}" dt="2020-11-08T20:58:03.180" v="362" actId="1076"/>
          <ac:picMkLst>
            <pc:docMk/>
            <pc:sldMk cId="1592826279" sldId="259"/>
            <ac:picMk id="17" creationId="{AFB6F76E-58FC-4D1F-BEC4-DD8EA11FBF25}"/>
          </ac:picMkLst>
        </pc:picChg>
        <pc:picChg chg="add mod">
          <ac:chgData name="Bhavan Pahuja" userId="bbcb9e45-915c-48a2-bbf0-233e151f4a51" providerId="ADAL" clId="{48DDBD8C-E780-4FDE-A161-E2E3873EDCD5}" dt="2020-11-08T20:58:14.938" v="363" actId="1076"/>
          <ac:picMkLst>
            <pc:docMk/>
            <pc:sldMk cId="1592826279" sldId="259"/>
            <ac:picMk id="18" creationId="{BB5F45A7-648F-4841-9925-993C1429EF38}"/>
          </ac:picMkLst>
        </pc:picChg>
        <pc:picChg chg="add mod">
          <ac:chgData name="Bhavan Pahuja" userId="bbcb9e45-915c-48a2-bbf0-233e151f4a51" providerId="ADAL" clId="{48DDBD8C-E780-4FDE-A161-E2E3873EDCD5}" dt="2020-11-08T20:58:44.014" v="369" actId="1076"/>
          <ac:picMkLst>
            <pc:docMk/>
            <pc:sldMk cId="1592826279" sldId="259"/>
            <ac:picMk id="19" creationId="{9E2EC6A1-B672-47D5-9DC3-F046E3514FAA}"/>
          </ac:picMkLst>
        </pc:picChg>
      </pc:sldChg>
      <pc:sldChg chg="modSp mod">
        <pc:chgData name="Bhavan Pahuja" userId="bbcb9e45-915c-48a2-bbf0-233e151f4a51" providerId="ADAL" clId="{48DDBD8C-E780-4FDE-A161-E2E3873EDCD5}" dt="2020-11-09T00:36:48.490" v="378" actId="21"/>
        <pc:sldMkLst>
          <pc:docMk/>
          <pc:sldMk cId="99923093" sldId="270"/>
        </pc:sldMkLst>
        <pc:spChg chg="mod">
          <ac:chgData name="Bhavan Pahuja" userId="bbcb9e45-915c-48a2-bbf0-233e151f4a51" providerId="ADAL" clId="{48DDBD8C-E780-4FDE-A161-E2E3873EDCD5}" dt="2020-11-09T00:36:48.490" v="378" actId="21"/>
          <ac:spMkLst>
            <pc:docMk/>
            <pc:sldMk cId="99923093" sldId="270"/>
            <ac:spMk id="16" creationId="{2FC540EE-8D00-4293-8948-A3C9FC957FA1}"/>
          </ac:spMkLst>
        </pc:spChg>
      </pc:sldChg>
      <pc:sldChg chg="addSp delSp modSp mod">
        <pc:chgData name="Bhavan Pahuja" userId="bbcb9e45-915c-48a2-bbf0-233e151f4a51" providerId="ADAL" clId="{48DDBD8C-E780-4FDE-A161-E2E3873EDCD5}" dt="2020-11-09T00:28:12.604" v="377" actId="478"/>
        <pc:sldMkLst>
          <pc:docMk/>
          <pc:sldMk cId="4080802101" sldId="275"/>
        </pc:sldMkLst>
        <pc:picChg chg="add del mod">
          <ac:chgData name="Bhavan Pahuja" userId="bbcb9e45-915c-48a2-bbf0-233e151f4a51" providerId="ADAL" clId="{48DDBD8C-E780-4FDE-A161-E2E3873EDCD5}" dt="2020-11-09T00:28:11.915" v="376"/>
          <ac:picMkLst>
            <pc:docMk/>
            <pc:sldMk cId="4080802101" sldId="275"/>
            <ac:picMk id="2" creationId="{00B03392-C7EC-4001-93BB-8949CAD4ADB8}"/>
          </ac:picMkLst>
        </pc:picChg>
        <pc:picChg chg="add del">
          <ac:chgData name="Bhavan Pahuja" userId="bbcb9e45-915c-48a2-bbf0-233e151f4a51" providerId="ADAL" clId="{48DDBD8C-E780-4FDE-A161-E2E3873EDCD5}" dt="2020-11-09T00:28:12.604" v="377" actId="478"/>
          <ac:picMkLst>
            <pc:docMk/>
            <pc:sldMk cId="4080802101" sldId="275"/>
            <ac:picMk id="7" creationId="{FB2B1CE6-AA42-41C5-A638-1FF00E523B1C}"/>
          </ac:picMkLst>
        </pc:picChg>
      </pc:sldChg>
    </pc:docChg>
  </pc:docChgLst>
  <pc:docChgLst>
    <pc:chgData name="Israa Farouk" userId="881571e9-e7e0-415e-892b-565850a240a3" providerId="ADAL" clId="{D28A81FF-2285-4408-9A5F-CDA8E4EF00EA}"/>
    <pc:docChg chg="custSel modSld">
      <pc:chgData name="Israa Farouk" userId="881571e9-e7e0-415e-892b-565850a240a3" providerId="ADAL" clId="{D28A81FF-2285-4408-9A5F-CDA8E4EF00EA}" dt="2020-11-09T01:35:37.864" v="1234"/>
      <pc:docMkLst>
        <pc:docMk/>
      </pc:docMkLst>
      <pc:sldChg chg="addSp delSp modSp mod modTransition modAnim modNotesTx">
        <pc:chgData name="Israa Farouk" userId="881571e9-e7e0-415e-892b-565850a240a3" providerId="ADAL" clId="{D28A81FF-2285-4408-9A5F-CDA8E4EF00EA}" dt="2020-11-09T01:35:37.864" v="1234"/>
        <pc:sldMkLst>
          <pc:docMk/>
          <pc:sldMk cId="3300416469" sldId="271"/>
        </pc:sldMkLst>
        <pc:spChg chg="add mod">
          <ac:chgData name="Israa Farouk" userId="881571e9-e7e0-415e-892b-565850a240a3" providerId="ADAL" clId="{D28A81FF-2285-4408-9A5F-CDA8E4EF00EA}" dt="2020-11-09T01:21:47.905" v="165" actId="20577"/>
          <ac:spMkLst>
            <pc:docMk/>
            <pc:sldMk cId="3300416469" sldId="271"/>
            <ac:spMk id="36" creationId="{997EE013-93C4-4073-B9CD-BBF03CFE256C}"/>
          </ac:spMkLst>
        </pc:spChg>
        <pc:spChg chg="mod">
          <ac:chgData name="Israa Farouk" userId="881571e9-e7e0-415e-892b-565850a240a3" providerId="ADAL" clId="{D28A81FF-2285-4408-9A5F-CDA8E4EF00EA}" dt="2020-11-09T01:21:13.984" v="134" actId="20577"/>
          <ac:spMkLst>
            <pc:docMk/>
            <pc:sldMk cId="3300416469" sldId="271"/>
            <ac:spMk id="260" creationId="{00000000-0000-0000-0000-000000000000}"/>
          </ac:spMkLst>
        </pc:spChg>
        <pc:spChg chg="mod">
          <ac:chgData name="Israa Farouk" userId="881571e9-e7e0-415e-892b-565850a240a3" providerId="ADAL" clId="{D28A81FF-2285-4408-9A5F-CDA8E4EF00EA}" dt="2020-11-09T01:21:06.016" v="133" actId="20577"/>
          <ac:spMkLst>
            <pc:docMk/>
            <pc:sldMk cId="3300416469" sldId="271"/>
            <ac:spMk id="261" creationId="{00000000-0000-0000-0000-000000000000}"/>
          </ac:spMkLst>
        </pc:spChg>
        <pc:spChg chg="mod">
          <ac:chgData name="Israa Farouk" userId="881571e9-e7e0-415e-892b-565850a240a3" providerId="ADAL" clId="{D28A81FF-2285-4408-9A5F-CDA8E4EF00EA}" dt="2020-11-09T01:21:55.711" v="166" actId="20577"/>
          <ac:spMkLst>
            <pc:docMk/>
            <pc:sldMk cId="3300416469" sldId="271"/>
            <ac:spMk id="262" creationId="{00000000-0000-0000-0000-000000000000}"/>
          </ac:spMkLst>
        </pc:spChg>
        <pc:picChg chg="add del mod">
          <ac:chgData name="Israa Farouk" userId="881571e9-e7e0-415e-892b-565850a240a3" providerId="ADAL" clId="{D28A81FF-2285-4408-9A5F-CDA8E4EF00EA}" dt="2020-11-09T01:33:31.812" v="1147"/>
          <ac:picMkLst>
            <pc:docMk/>
            <pc:sldMk cId="3300416469" sldId="271"/>
            <ac:picMk id="2" creationId="{ADD3747B-073E-46F2-AAC3-EB6833C262A7}"/>
          </ac:picMkLst>
        </pc:picChg>
        <pc:picChg chg="add mod">
          <ac:chgData name="Israa Farouk" userId="881571e9-e7e0-415e-892b-565850a240a3" providerId="ADAL" clId="{D28A81FF-2285-4408-9A5F-CDA8E4EF00EA}" dt="2020-11-09T01:35:37.864" v="1234"/>
          <ac:picMkLst>
            <pc:docMk/>
            <pc:sldMk cId="3300416469" sldId="271"/>
            <ac:picMk id="3" creationId="{286AD869-B6D2-4102-80FE-A45F29F85340}"/>
          </ac:picMkLst>
        </pc:picChg>
      </pc:sldChg>
    </pc:docChg>
  </pc:docChgLst>
  <pc:docChgLst>
    <pc:chgData name="Bhavan Pahuja" userId="S::bhavan.pahuja1@ucalgary.ca::bbcb9e45-915c-48a2-bbf0-233e151f4a51" providerId="AD" clId="Web-{9C011287-DDCB-4832-9B78-F73ACEA59234}"/>
    <pc:docChg chg="modSld">
      <pc:chgData name="Bhavan Pahuja" userId="S::bhavan.pahuja1@ucalgary.ca::bbcb9e45-915c-48a2-bbf0-233e151f4a51" providerId="AD" clId="Web-{9C011287-DDCB-4832-9B78-F73ACEA59234}" dt="2020-11-08T22:06:17.805" v="17" actId="1076"/>
      <pc:docMkLst>
        <pc:docMk/>
      </pc:docMkLst>
      <pc:sldChg chg="modSp">
        <pc:chgData name="Bhavan Pahuja" userId="S::bhavan.pahuja1@ucalgary.ca::bbcb9e45-915c-48a2-bbf0-233e151f4a51" providerId="AD" clId="Web-{9C011287-DDCB-4832-9B78-F73ACEA59234}" dt="2020-11-08T22:05:05.461" v="4" actId="20577"/>
        <pc:sldMkLst>
          <pc:docMk/>
          <pc:sldMk cId="1574916597" sldId="266"/>
        </pc:sldMkLst>
        <pc:spChg chg="mod">
          <ac:chgData name="Bhavan Pahuja" userId="S::bhavan.pahuja1@ucalgary.ca::bbcb9e45-915c-48a2-bbf0-233e151f4a51" providerId="AD" clId="Web-{9C011287-DDCB-4832-9B78-F73ACEA59234}" dt="2020-11-08T22:05:05.461" v="4" actId="20577"/>
          <ac:spMkLst>
            <pc:docMk/>
            <pc:sldMk cId="1574916597" sldId="266"/>
            <ac:spMk id="93" creationId="{00000000-0000-0000-0000-000000000000}"/>
          </ac:spMkLst>
        </pc:spChg>
      </pc:sldChg>
      <pc:sldChg chg="modSp">
        <pc:chgData name="Bhavan Pahuja" userId="S::bhavan.pahuja1@ucalgary.ca::bbcb9e45-915c-48a2-bbf0-233e151f4a51" providerId="AD" clId="Web-{9C011287-DDCB-4832-9B78-F73ACEA59234}" dt="2020-11-08T22:05:17.992" v="5" actId="20577"/>
        <pc:sldMkLst>
          <pc:docMk/>
          <pc:sldMk cId="788681248" sldId="267"/>
        </pc:sldMkLst>
        <pc:spChg chg="mod">
          <ac:chgData name="Bhavan Pahuja" userId="S::bhavan.pahuja1@ucalgary.ca::bbcb9e45-915c-48a2-bbf0-233e151f4a51" providerId="AD" clId="Web-{9C011287-DDCB-4832-9B78-F73ACEA59234}" dt="2020-11-08T22:05:17.992" v="5" actId="20577"/>
          <ac:spMkLst>
            <pc:docMk/>
            <pc:sldMk cId="788681248" sldId="267"/>
            <ac:spMk id="102" creationId="{00000000-0000-0000-0000-000000000000}"/>
          </ac:spMkLst>
        </pc:spChg>
      </pc:sldChg>
      <pc:sldChg chg="modSp">
        <pc:chgData name="Bhavan Pahuja" userId="S::bhavan.pahuja1@ucalgary.ca::bbcb9e45-915c-48a2-bbf0-233e151f4a51" providerId="AD" clId="Web-{9C011287-DDCB-4832-9B78-F73ACEA59234}" dt="2020-11-08T22:05:45.227" v="10" actId="20577"/>
        <pc:sldMkLst>
          <pc:docMk/>
          <pc:sldMk cId="99923093" sldId="270"/>
        </pc:sldMkLst>
        <pc:spChg chg="mod">
          <ac:chgData name="Bhavan Pahuja" userId="S::bhavan.pahuja1@ucalgary.ca::bbcb9e45-915c-48a2-bbf0-233e151f4a51" providerId="AD" clId="Web-{9C011287-DDCB-4832-9B78-F73ACEA59234}" dt="2020-11-08T22:05:45.227" v="10" actId="20577"/>
          <ac:spMkLst>
            <pc:docMk/>
            <pc:sldMk cId="99923093" sldId="270"/>
            <ac:spMk id="179" creationId="{00000000-0000-0000-0000-000000000000}"/>
          </ac:spMkLst>
        </pc:spChg>
      </pc:sldChg>
      <pc:sldChg chg="modSp">
        <pc:chgData name="Bhavan Pahuja" userId="S::bhavan.pahuja1@ucalgary.ca::bbcb9e45-915c-48a2-bbf0-233e151f4a51" providerId="AD" clId="Web-{9C011287-DDCB-4832-9B78-F73ACEA59234}" dt="2020-11-08T22:05:50.289" v="11" actId="20577"/>
        <pc:sldMkLst>
          <pc:docMk/>
          <pc:sldMk cId="3300416469" sldId="271"/>
        </pc:sldMkLst>
        <pc:spChg chg="mod">
          <ac:chgData name="Bhavan Pahuja" userId="S::bhavan.pahuja1@ucalgary.ca::bbcb9e45-915c-48a2-bbf0-233e151f4a51" providerId="AD" clId="Web-{9C011287-DDCB-4832-9B78-F73ACEA59234}" dt="2020-11-08T22:05:50.289" v="11" actId="20577"/>
          <ac:spMkLst>
            <pc:docMk/>
            <pc:sldMk cId="3300416469" sldId="271"/>
            <ac:spMk id="257" creationId="{00000000-0000-0000-0000-000000000000}"/>
          </ac:spMkLst>
        </pc:spChg>
      </pc:sldChg>
      <pc:sldChg chg="modSp">
        <pc:chgData name="Bhavan Pahuja" userId="S::bhavan.pahuja1@ucalgary.ca::bbcb9e45-915c-48a2-bbf0-233e151f4a51" providerId="AD" clId="Web-{9C011287-DDCB-4832-9B78-F73ACEA59234}" dt="2020-11-08T22:06:17.805" v="17" actId="1076"/>
        <pc:sldMkLst>
          <pc:docMk/>
          <pc:sldMk cId="2247877767" sldId="272"/>
        </pc:sldMkLst>
        <pc:spChg chg="mod">
          <ac:chgData name="Bhavan Pahuja" userId="S::bhavan.pahuja1@ucalgary.ca::bbcb9e45-915c-48a2-bbf0-233e151f4a51" providerId="AD" clId="Web-{9C011287-DDCB-4832-9B78-F73ACEA59234}" dt="2020-11-08T22:05:56.602" v="12" actId="20577"/>
          <ac:spMkLst>
            <pc:docMk/>
            <pc:sldMk cId="2247877767" sldId="272"/>
            <ac:spMk id="4" creationId="{467C4C4A-326C-4649-B1C5-EC23A1F20517}"/>
          </ac:spMkLst>
        </pc:spChg>
        <pc:spChg chg="mod">
          <ac:chgData name="Bhavan Pahuja" userId="S::bhavan.pahuja1@ucalgary.ca::bbcb9e45-915c-48a2-bbf0-233e151f4a51" providerId="AD" clId="Web-{9C011287-DDCB-4832-9B78-F73ACEA59234}" dt="2020-11-08T22:06:05.555" v="16" actId="14100"/>
          <ac:spMkLst>
            <pc:docMk/>
            <pc:sldMk cId="2247877767" sldId="272"/>
            <ac:spMk id="303" creationId="{00000000-0000-0000-0000-000000000000}"/>
          </ac:spMkLst>
        </pc:spChg>
        <pc:picChg chg="mod">
          <ac:chgData name="Bhavan Pahuja" userId="S::bhavan.pahuja1@ucalgary.ca::bbcb9e45-915c-48a2-bbf0-233e151f4a51" providerId="AD" clId="Web-{9C011287-DDCB-4832-9B78-F73ACEA59234}" dt="2020-11-08T22:06:17.805" v="17" actId="1076"/>
          <ac:picMkLst>
            <pc:docMk/>
            <pc:sldMk cId="2247877767" sldId="272"/>
            <ac:picMk id="14" creationId="{E86BE2E2-7A54-41B3-B989-B67FC301EE6F}"/>
          </ac:picMkLst>
        </pc:picChg>
      </pc:sldChg>
    </pc:docChg>
  </pc:docChgLst>
  <pc:docChgLst>
    <pc:chgData name="Jason Chen" userId="S::shuji.chen@ucalgary.ca::fc076fcb-77e4-4eb5-905d-0448dfbdcc32" providerId="AD" clId="Web-{5F1009A2-9786-4E11-AF3C-C080E1E4440F}"/>
    <pc:docChg chg="addSld delSld modSld">
      <pc:chgData name="Jason Chen" userId="S::shuji.chen@ucalgary.ca::fc076fcb-77e4-4eb5-905d-0448dfbdcc32" providerId="AD" clId="Web-{5F1009A2-9786-4E11-AF3C-C080E1E4440F}" dt="2020-11-07T02:24:26.550" v="28"/>
      <pc:docMkLst>
        <pc:docMk/>
      </pc:docMkLst>
      <pc:sldChg chg="delSp modSp new">
        <pc:chgData name="Jason Chen" userId="S::shuji.chen@ucalgary.ca::fc076fcb-77e4-4eb5-905d-0448dfbdcc32" providerId="AD" clId="Web-{5F1009A2-9786-4E11-AF3C-C080E1E4440F}" dt="2020-11-07T02:24:26.550" v="28"/>
        <pc:sldMkLst>
          <pc:docMk/>
          <pc:sldMk cId="3057474350" sldId="262"/>
        </pc:sldMkLst>
        <pc:spChg chg="mod">
          <ac:chgData name="Jason Chen" userId="S::shuji.chen@ucalgary.ca::fc076fcb-77e4-4eb5-905d-0448dfbdcc32" providerId="AD" clId="Web-{5F1009A2-9786-4E11-AF3C-C080E1E4440F}" dt="2020-11-07T02:24:18.299" v="25" actId="20577"/>
          <ac:spMkLst>
            <pc:docMk/>
            <pc:sldMk cId="3057474350" sldId="262"/>
            <ac:spMk id="2" creationId="{F3859554-3EF3-4B5C-B319-A82A9D653816}"/>
          </ac:spMkLst>
        </pc:spChg>
        <pc:spChg chg="del">
          <ac:chgData name="Jason Chen" userId="S::shuji.chen@ucalgary.ca::fc076fcb-77e4-4eb5-905d-0448dfbdcc32" providerId="AD" clId="Web-{5F1009A2-9786-4E11-AF3C-C080E1E4440F}" dt="2020-11-07T02:24:26.550" v="28"/>
          <ac:spMkLst>
            <pc:docMk/>
            <pc:sldMk cId="3057474350" sldId="262"/>
            <ac:spMk id="3" creationId="{60D47C1B-65ED-4056-BEF8-D71D7A485EEB}"/>
          </ac:spMkLst>
        </pc:spChg>
      </pc:sldChg>
      <pc:sldChg chg="new del">
        <pc:chgData name="Jason Chen" userId="S::shuji.chen@ucalgary.ca::fc076fcb-77e4-4eb5-905d-0448dfbdcc32" providerId="AD" clId="Web-{5F1009A2-9786-4E11-AF3C-C080E1E4440F}" dt="2020-11-07T02:23:50.797" v="1"/>
        <pc:sldMkLst>
          <pc:docMk/>
          <pc:sldMk cId="4113488825" sldId="262"/>
        </pc:sldMkLst>
      </pc:sldChg>
    </pc:docChg>
  </pc:docChgLst>
  <pc:docChgLst>
    <pc:chgData name="Alex Stark" userId="S::alex.stark@ucalgary.ca::3c57e16f-13af-4e0c-a568-5fde99ade58a" providerId="AD" clId="Web-{01043106-C384-42D7-82C9-A57D95F1AEFD}"/>
    <pc:docChg chg="modSld">
      <pc:chgData name="Alex Stark" userId="S::alex.stark@ucalgary.ca::3c57e16f-13af-4e0c-a568-5fde99ade58a" providerId="AD" clId="Web-{01043106-C384-42D7-82C9-A57D95F1AEFD}" dt="2020-11-09T01:10:45.112" v="2" actId="20577"/>
      <pc:docMkLst>
        <pc:docMk/>
      </pc:docMkLst>
      <pc:sldChg chg="modSp">
        <pc:chgData name="Alex Stark" userId="S::alex.stark@ucalgary.ca::3c57e16f-13af-4e0c-a568-5fde99ade58a" providerId="AD" clId="Web-{01043106-C384-42D7-82C9-A57D95F1AEFD}" dt="2020-11-09T01:10:45.112" v="2" actId="20577"/>
        <pc:sldMkLst>
          <pc:docMk/>
          <pc:sldMk cId="788681248" sldId="267"/>
        </pc:sldMkLst>
        <pc:spChg chg="mod">
          <ac:chgData name="Alex Stark" userId="S::alex.stark@ucalgary.ca::3c57e16f-13af-4e0c-a568-5fde99ade58a" providerId="AD" clId="Web-{01043106-C384-42D7-82C9-A57D95F1AEFD}" dt="2020-11-09T01:10:45.112" v="2" actId="20577"/>
          <ac:spMkLst>
            <pc:docMk/>
            <pc:sldMk cId="788681248" sldId="267"/>
            <ac:spMk id="104" creationId="{00000000-0000-0000-0000-000000000000}"/>
          </ac:spMkLst>
        </pc:spChg>
      </pc:sldChg>
    </pc:docChg>
  </pc:docChgLst>
  <pc:docChgLst>
    <pc:chgData name="Israa Farouk" userId="S::israa.farouk1@ucalgary.ca::881571e9-e7e0-415e-892b-565850a240a3" providerId="AD" clId="Web-{660D1999-EDF0-4BE0-8521-B580C2293155}"/>
    <pc:docChg chg="addSld modSld">
      <pc:chgData name="Israa Farouk" userId="S::israa.farouk1@ucalgary.ca::881571e9-e7e0-415e-892b-565850a240a3" providerId="AD" clId="Web-{660D1999-EDF0-4BE0-8521-B580C2293155}" dt="2020-11-08T16:32:28.873" v="167" actId="1076"/>
      <pc:docMkLst>
        <pc:docMk/>
      </pc:docMkLst>
      <pc:sldChg chg="modSp">
        <pc:chgData name="Israa Farouk" userId="S::israa.farouk1@ucalgary.ca::881571e9-e7e0-415e-892b-565850a240a3" providerId="AD" clId="Web-{660D1999-EDF0-4BE0-8521-B580C2293155}" dt="2020-11-08T16:32:28.873" v="167" actId="1076"/>
        <pc:sldMkLst>
          <pc:docMk/>
          <pc:sldMk cId="109857222" sldId="256"/>
        </pc:sldMkLst>
        <pc:spChg chg="mod">
          <ac:chgData name="Israa Farouk" userId="S::israa.farouk1@ucalgary.ca::881571e9-e7e0-415e-892b-565850a240a3" providerId="AD" clId="Web-{660D1999-EDF0-4BE0-8521-B580C2293155}" dt="2020-11-08T16:32:28.873" v="167" actId="1076"/>
          <ac:spMkLst>
            <pc:docMk/>
            <pc:sldMk cId="109857222" sldId="256"/>
            <ac:spMk id="3" creationId="{00000000-0000-0000-0000-000000000000}"/>
          </ac:spMkLst>
        </pc:spChg>
      </pc:sldChg>
      <pc:sldChg chg="modSp">
        <pc:chgData name="Israa Farouk" userId="S::israa.farouk1@ucalgary.ca::881571e9-e7e0-415e-892b-565850a240a3" providerId="AD" clId="Web-{660D1999-EDF0-4BE0-8521-B580C2293155}" dt="2020-11-08T16:31:17.420" v="27" actId="20577"/>
        <pc:sldMkLst>
          <pc:docMk/>
          <pc:sldMk cId="3687456224" sldId="261"/>
        </pc:sldMkLst>
        <pc:spChg chg="mod">
          <ac:chgData name="Israa Farouk" userId="S::israa.farouk1@ucalgary.ca::881571e9-e7e0-415e-892b-565850a240a3" providerId="AD" clId="Web-{660D1999-EDF0-4BE0-8521-B580C2293155}" dt="2020-11-08T16:31:17.420" v="27" actId="20577"/>
          <ac:spMkLst>
            <pc:docMk/>
            <pc:sldMk cId="3687456224" sldId="261"/>
            <ac:spMk id="2" creationId="{C228EDB0-D1AC-4DD0-A43F-7E03F0F39B24}"/>
          </ac:spMkLst>
        </pc:spChg>
      </pc:sldChg>
      <pc:sldChg chg="add replId">
        <pc:chgData name="Israa Farouk" userId="S::israa.farouk1@ucalgary.ca::881571e9-e7e0-415e-892b-565850a240a3" providerId="AD" clId="Web-{660D1999-EDF0-4BE0-8521-B580C2293155}" dt="2020-11-08T16:30:36.154" v="0"/>
        <pc:sldMkLst>
          <pc:docMk/>
          <pc:sldMk cId="3164776127" sldId="264"/>
        </pc:sldMkLst>
      </pc:sldChg>
    </pc:docChg>
  </pc:docChgLst>
  <pc:docChgLst>
    <pc:chgData name="Jason Chen" userId="S::shuji.chen@ucalgary.ca::fc076fcb-77e4-4eb5-905d-0448dfbdcc32" providerId="AD" clId="Web-{4F1E074B-E32E-46BD-874E-EB66C6275327}"/>
    <pc:docChg chg="modSld">
      <pc:chgData name="Jason Chen" userId="S::shuji.chen@ucalgary.ca::fc076fcb-77e4-4eb5-905d-0448dfbdcc32" providerId="AD" clId="Web-{4F1E074B-E32E-46BD-874E-EB66C6275327}" dt="2020-11-08T16:02:27.761" v="3" actId="14100"/>
      <pc:docMkLst>
        <pc:docMk/>
      </pc:docMkLst>
      <pc:sldChg chg="modSp">
        <pc:chgData name="Jason Chen" userId="S::shuji.chen@ucalgary.ca::fc076fcb-77e4-4eb5-905d-0448dfbdcc32" providerId="AD" clId="Web-{4F1E074B-E32E-46BD-874E-EB66C6275327}" dt="2020-11-08T16:02:27.761" v="3" actId="14100"/>
        <pc:sldMkLst>
          <pc:docMk/>
          <pc:sldMk cId="2907656087" sldId="260"/>
        </pc:sldMkLst>
        <pc:picChg chg="mod">
          <ac:chgData name="Jason Chen" userId="S::shuji.chen@ucalgary.ca::fc076fcb-77e4-4eb5-905d-0448dfbdcc32" providerId="AD" clId="Web-{4F1E074B-E32E-46BD-874E-EB66C6275327}" dt="2020-11-08T16:02:27.761" v="3" actId="14100"/>
          <ac:picMkLst>
            <pc:docMk/>
            <pc:sldMk cId="2907656087" sldId="260"/>
            <ac:picMk id="34" creationId="{94E3AC14-BBD9-4DA6-AE1B-EF2F25AB6494}"/>
          </ac:picMkLst>
        </pc:picChg>
      </pc:sldChg>
    </pc:docChg>
  </pc:docChgLst>
  <pc:docChgLst>
    <pc:chgData name="Israa Farouk" userId="S::israa.farouk1@ucalgary.ca::881571e9-e7e0-415e-892b-565850a240a3" providerId="AD" clId="Web-{E0DF6B99-CBAE-4508-B119-1B86EAFD2E7F}"/>
    <pc:docChg chg="modSld sldOrd">
      <pc:chgData name="Israa Farouk" userId="S::israa.farouk1@ucalgary.ca::881571e9-e7e0-415e-892b-565850a240a3" providerId="AD" clId="Web-{E0DF6B99-CBAE-4508-B119-1B86EAFD2E7F}" dt="2020-11-08T17:07:48.493" v="114" actId="20577"/>
      <pc:docMkLst>
        <pc:docMk/>
      </pc:docMkLst>
      <pc:sldChg chg="addSp modSp">
        <pc:chgData name="Israa Farouk" userId="S::israa.farouk1@ucalgary.ca::881571e9-e7e0-415e-892b-565850a240a3" providerId="AD" clId="Web-{E0DF6B99-CBAE-4508-B119-1B86EAFD2E7F}" dt="2020-11-08T17:05:39.961" v="52" actId="1076"/>
        <pc:sldMkLst>
          <pc:docMk/>
          <pc:sldMk cId="109857222" sldId="256"/>
        </pc:sldMkLst>
        <pc:spChg chg="mod">
          <ac:chgData name="Israa Farouk" userId="S::israa.farouk1@ucalgary.ca::881571e9-e7e0-415e-892b-565850a240a3" providerId="AD" clId="Web-{E0DF6B99-CBAE-4508-B119-1B86EAFD2E7F}" dt="2020-11-08T17:04:17.960" v="2" actId="1076"/>
          <ac:spMkLst>
            <pc:docMk/>
            <pc:sldMk cId="109857222" sldId="256"/>
            <ac:spMk id="2" creationId="{00000000-0000-0000-0000-000000000000}"/>
          </ac:spMkLst>
        </pc:spChg>
        <pc:spChg chg="mod">
          <ac:chgData name="Israa Farouk" userId="S::israa.farouk1@ucalgary.ca::881571e9-e7e0-415e-892b-565850a240a3" providerId="AD" clId="Web-{E0DF6B99-CBAE-4508-B119-1B86EAFD2E7F}" dt="2020-11-08T17:04:25.945" v="4" actId="20577"/>
          <ac:spMkLst>
            <pc:docMk/>
            <pc:sldMk cId="109857222" sldId="256"/>
            <ac:spMk id="3" creationId="{00000000-0000-0000-0000-000000000000}"/>
          </ac:spMkLst>
        </pc:spChg>
        <pc:spChg chg="add mod">
          <ac:chgData name="Israa Farouk" userId="S::israa.farouk1@ucalgary.ca::881571e9-e7e0-415e-892b-565850a240a3" providerId="AD" clId="Web-{E0DF6B99-CBAE-4508-B119-1B86EAFD2E7F}" dt="2020-11-08T17:05:39.961" v="52" actId="1076"/>
          <ac:spMkLst>
            <pc:docMk/>
            <pc:sldMk cId="109857222" sldId="256"/>
            <ac:spMk id="4" creationId="{1568906E-8598-497F-AB31-676EC35556B1}"/>
          </ac:spMkLst>
        </pc:spChg>
      </pc:sldChg>
      <pc:sldChg chg="modSp ord">
        <pc:chgData name="Israa Farouk" userId="S::israa.farouk1@ucalgary.ca::881571e9-e7e0-415e-892b-565850a240a3" providerId="AD" clId="Web-{E0DF6B99-CBAE-4508-B119-1B86EAFD2E7F}" dt="2020-11-08T17:07:47.227" v="112" actId="20577"/>
        <pc:sldMkLst>
          <pc:docMk/>
          <pc:sldMk cId="3825774610" sldId="258"/>
        </pc:sldMkLst>
        <pc:spChg chg="mod">
          <ac:chgData name="Israa Farouk" userId="S::israa.farouk1@ucalgary.ca::881571e9-e7e0-415e-892b-565850a240a3" providerId="AD" clId="Web-{E0DF6B99-CBAE-4508-B119-1B86EAFD2E7F}" dt="2020-11-08T17:07:47.227" v="112" actId="20577"/>
          <ac:spMkLst>
            <pc:docMk/>
            <pc:sldMk cId="3825774610" sldId="258"/>
            <ac:spMk id="2" creationId="{307126E4-1180-4483-8F08-F3A6E49F9A1B}"/>
          </ac:spMkLst>
        </pc:spChg>
      </pc:sldChg>
      <pc:sldChg chg="modSp">
        <pc:chgData name="Israa Farouk" userId="S::israa.farouk1@ucalgary.ca::881571e9-e7e0-415e-892b-565850a240a3" providerId="AD" clId="Web-{E0DF6B99-CBAE-4508-B119-1B86EAFD2E7F}" dt="2020-11-08T17:06:31.164" v="55" actId="20577"/>
        <pc:sldMkLst>
          <pc:docMk/>
          <pc:sldMk cId="3687456224" sldId="261"/>
        </pc:sldMkLst>
        <pc:spChg chg="mod">
          <ac:chgData name="Israa Farouk" userId="S::israa.farouk1@ucalgary.ca::881571e9-e7e0-415e-892b-565850a240a3" providerId="AD" clId="Web-{E0DF6B99-CBAE-4508-B119-1B86EAFD2E7F}" dt="2020-11-08T17:06:31.164" v="55" actId="20577"/>
          <ac:spMkLst>
            <pc:docMk/>
            <pc:sldMk cId="3687456224" sldId="261"/>
            <ac:spMk id="2" creationId="{C228EDB0-D1AC-4DD0-A43F-7E03F0F39B24}"/>
          </ac:spMkLst>
        </pc:spChg>
      </pc:sldChg>
    </pc:docChg>
  </pc:docChgLst>
  <pc:docChgLst>
    <pc:chgData name="Bhavan Pahuja" userId="bbcb9e45-915c-48a2-bbf0-233e151f4a51" providerId="ADAL" clId="{C3A24559-4649-43E0-B892-F12CC5C74175}"/>
    <pc:docChg chg="undo redo custSel mod addSld delSld modSld sldOrd addMainMaster delMainMaster">
      <pc:chgData name="Bhavan Pahuja" userId="bbcb9e45-915c-48a2-bbf0-233e151f4a51" providerId="ADAL" clId="{C3A24559-4649-43E0-B892-F12CC5C74175}" dt="2020-11-09T01:53:47.432" v="1064"/>
      <pc:docMkLst>
        <pc:docMk/>
      </pc:docMkLst>
      <pc:sldChg chg="add del">
        <pc:chgData name="Bhavan Pahuja" userId="bbcb9e45-915c-48a2-bbf0-233e151f4a51" providerId="ADAL" clId="{C3A24559-4649-43E0-B892-F12CC5C74175}" dt="2020-11-08T21:36:58.832" v="248" actId="47"/>
        <pc:sldMkLst>
          <pc:docMk/>
          <pc:sldMk cId="109857222" sldId="256"/>
        </pc:sldMkLst>
      </pc:sldChg>
      <pc:sldChg chg="add del">
        <pc:chgData name="Bhavan Pahuja" userId="bbcb9e45-915c-48a2-bbf0-233e151f4a51" providerId="ADAL" clId="{C3A24559-4649-43E0-B892-F12CC5C74175}" dt="2020-11-08T21:36:58.832" v="248" actId="47"/>
        <pc:sldMkLst>
          <pc:docMk/>
          <pc:sldMk cId="3825774610" sldId="258"/>
        </pc:sldMkLst>
      </pc:sldChg>
      <pc:sldChg chg="addSp delSp modSp add del mod setBg modClrScheme setClrOvrMap chgLayout">
        <pc:chgData name="Bhavan Pahuja" userId="bbcb9e45-915c-48a2-bbf0-233e151f4a51" providerId="ADAL" clId="{C3A24559-4649-43E0-B892-F12CC5C74175}" dt="2020-11-08T21:36:58.832" v="248" actId="47"/>
        <pc:sldMkLst>
          <pc:docMk/>
          <pc:sldMk cId="1592826279" sldId="259"/>
        </pc:sldMkLst>
        <pc:spChg chg="mod ord">
          <ac:chgData name="Bhavan Pahuja" userId="bbcb9e45-915c-48a2-bbf0-233e151f4a51" providerId="ADAL" clId="{C3A24559-4649-43E0-B892-F12CC5C74175}" dt="2020-11-08T20:47:20.635" v="184" actId="14100"/>
          <ac:spMkLst>
            <pc:docMk/>
            <pc:sldMk cId="1592826279" sldId="259"/>
            <ac:spMk id="2" creationId="{AC47A9A8-B99E-489D-9CFC-8CC8AC2E8014}"/>
          </ac:spMkLst>
        </pc:spChg>
        <pc:spChg chg="del">
          <ac:chgData name="Bhavan Pahuja" userId="bbcb9e45-915c-48a2-bbf0-233e151f4a51" providerId="ADAL" clId="{C3A24559-4649-43E0-B892-F12CC5C74175}" dt="2020-11-08T20:45:46.570" v="107"/>
          <ac:spMkLst>
            <pc:docMk/>
            <pc:sldMk cId="1592826279" sldId="259"/>
            <ac:spMk id="3" creationId="{FFFDDF44-E39A-4A50-A04B-A6A24802F378}"/>
          </ac:spMkLst>
        </pc:spChg>
        <pc:spChg chg="add mod ord">
          <ac:chgData name="Bhavan Pahuja" userId="bbcb9e45-915c-48a2-bbf0-233e151f4a51" providerId="ADAL" clId="{C3A24559-4649-43E0-B892-F12CC5C74175}" dt="2020-11-08T20:47:24.943" v="185" actId="1076"/>
          <ac:spMkLst>
            <pc:docMk/>
            <pc:sldMk cId="1592826279" sldId="259"/>
            <ac:spMk id="6" creationId="{91AAE1DC-8D3D-4AC2-AB90-C591A1997D92}"/>
          </ac:spMkLst>
        </pc:spChg>
        <pc:spChg chg="add del mod">
          <ac:chgData name="Bhavan Pahuja" userId="bbcb9e45-915c-48a2-bbf0-233e151f4a51" providerId="ADAL" clId="{C3A24559-4649-43E0-B892-F12CC5C74175}" dt="2020-11-08T20:47:43.966" v="190"/>
          <ac:spMkLst>
            <pc:docMk/>
            <pc:sldMk cId="1592826279" sldId="259"/>
            <ac:spMk id="8" creationId="{203A22AA-E6D4-4964-96CA-BA9CA3266D05}"/>
          </ac:spMkLst>
        </pc:spChg>
        <pc:spChg chg="add del mod">
          <ac:chgData name="Bhavan Pahuja" userId="bbcb9e45-915c-48a2-bbf0-233e151f4a51" providerId="ADAL" clId="{C3A24559-4649-43E0-B892-F12CC5C74175}" dt="2020-11-08T20:46:39.836" v="125" actId="26606"/>
          <ac:spMkLst>
            <pc:docMk/>
            <pc:sldMk cId="1592826279" sldId="259"/>
            <ac:spMk id="9" creationId="{4C51F8D7-D9E7-499D-BFDD-DF44BB6CA2D4}"/>
          </ac:spMkLst>
        </pc:spChg>
        <pc:spChg chg="add del">
          <ac:chgData name="Bhavan Pahuja" userId="bbcb9e45-915c-48a2-bbf0-233e151f4a51" providerId="ADAL" clId="{C3A24559-4649-43E0-B892-F12CC5C74175}" dt="2020-11-08T20:46:39.836" v="125" actId="26606"/>
          <ac:spMkLst>
            <pc:docMk/>
            <pc:sldMk cId="1592826279" sldId="259"/>
            <ac:spMk id="12" creationId="{8B836880-BF75-4385-9994-9270F8ACF1A7}"/>
          </ac:spMkLst>
        </pc:spChg>
        <pc:spChg chg="add del mod">
          <ac:chgData name="Bhavan Pahuja" userId="bbcb9e45-915c-48a2-bbf0-233e151f4a51" providerId="ADAL" clId="{C3A24559-4649-43E0-B892-F12CC5C74175}" dt="2020-11-08T20:50:17.258" v="219" actId="478"/>
          <ac:spMkLst>
            <pc:docMk/>
            <pc:sldMk cId="1592826279" sldId="259"/>
            <ac:spMk id="15" creationId="{87FDB086-A85B-43CD-B738-F8AE20D1263D}"/>
          </ac:spMkLst>
        </pc:spChg>
        <pc:spChg chg="add del">
          <ac:chgData name="Bhavan Pahuja" userId="bbcb9e45-915c-48a2-bbf0-233e151f4a51" providerId="ADAL" clId="{C3A24559-4649-43E0-B892-F12CC5C74175}" dt="2020-11-08T20:46:39.836" v="125" actId="26606"/>
          <ac:spMkLst>
            <pc:docMk/>
            <pc:sldMk cId="1592826279" sldId="259"/>
            <ac:spMk id="16" creationId="{38D32B90-922C-4411-A898-3F03AA808A09}"/>
          </ac:spMkLst>
        </pc:spChg>
        <pc:spChg chg="add del">
          <ac:chgData name="Bhavan Pahuja" userId="bbcb9e45-915c-48a2-bbf0-233e151f4a51" providerId="ADAL" clId="{C3A24559-4649-43E0-B892-F12CC5C74175}" dt="2020-11-08T20:46:38.157" v="122" actId="26606"/>
          <ac:spMkLst>
            <pc:docMk/>
            <pc:sldMk cId="1592826279" sldId="259"/>
            <ac:spMk id="21" creationId="{1FDFF85F-F105-40D5-9793-90419158C3BD}"/>
          </ac:spMkLst>
        </pc:spChg>
        <pc:spChg chg="add del">
          <ac:chgData name="Bhavan Pahuja" userId="bbcb9e45-915c-48a2-bbf0-233e151f4a51" providerId="ADAL" clId="{C3A24559-4649-43E0-B892-F12CC5C74175}" dt="2020-11-08T20:46:38.157" v="122" actId="26606"/>
          <ac:spMkLst>
            <pc:docMk/>
            <pc:sldMk cId="1592826279" sldId="259"/>
            <ac:spMk id="23" creationId="{35AB47A4-BA8C-4250-88BD-D49C68C5F9E9}"/>
          </ac:spMkLst>
        </pc:spChg>
        <pc:picChg chg="add del mod ord modCrop">
          <ac:chgData name="Bhavan Pahuja" userId="bbcb9e45-915c-48a2-bbf0-233e151f4a51" providerId="ADAL" clId="{C3A24559-4649-43E0-B892-F12CC5C74175}" dt="2020-11-08T20:47:31.147" v="188" actId="478"/>
          <ac:picMkLst>
            <pc:docMk/>
            <pc:sldMk cId="1592826279" sldId="259"/>
            <ac:picMk id="5" creationId="{C864DCD0-2A0E-4642-B215-F90586D54D29}"/>
          </ac:picMkLst>
        </pc:picChg>
        <pc:picChg chg="add del mod modCrop">
          <ac:chgData name="Bhavan Pahuja" userId="bbcb9e45-915c-48a2-bbf0-233e151f4a51" providerId="ADAL" clId="{C3A24559-4649-43E0-B892-F12CC5C74175}" dt="2020-11-08T20:50:15.835" v="218" actId="478"/>
          <ac:picMkLst>
            <pc:docMk/>
            <pc:sldMk cId="1592826279" sldId="259"/>
            <ac:picMk id="11" creationId="{279BD016-6E1E-4F83-9374-1E1A9706B3A2}"/>
          </ac:picMkLst>
        </pc:picChg>
        <pc:picChg chg="add del">
          <ac:chgData name="Bhavan Pahuja" userId="bbcb9e45-915c-48a2-bbf0-233e151f4a51" providerId="ADAL" clId="{C3A24559-4649-43E0-B892-F12CC5C74175}" dt="2020-11-08T20:46:39.836" v="125" actId="26606"/>
          <ac:picMkLst>
            <pc:docMk/>
            <pc:sldMk cId="1592826279" sldId="259"/>
            <ac:picMk id="14" creationId="{26BCFBE2-C65F-42E3-A14A-5D04B9842E44}"/>
          </ac:picMkLst>
        </pc:picChg>
        <pc:picChg chg="add del">
          <ac:chgData name="Bhavan Pahuja" userId="bbcb9e45-915c-48a2-bbf0-233e151f4a51" providerId="ADAL" clId="{C3A24559-4649-43E0-B892-F12CC5C74175}" dt="2020-11-08T20:46:38.157" v="122" actId="26606"/>
          <ac:picMkLst>
            <pc:docMk/>
            <pc:sldMk cId="1592826279" sldId="259"/>
            <ac:picMk id="25" creationId="{66C8958D-EB99-414F-B735-863B67BB14D3}"/>
          </ac:picMkLst>
        </pc:picChg>
        <pc:picChg chg="add del">
          <ac:chgData name="Bhavan Pahuja" userId="bbcb9e45-915c-48a2-bbf0-233e151f4a51" providerId="ADAL" clId="{C3A24559-4649-43E0-B892-F12CC5C74175}" dt="2020-11-08T20:46:38.157" v="122" actId="26606"/>
          <ac:picMkLst>
            <pc:docMk/>
            <pc:sldMk cId="1592826279" sldId="259"/>
            <ac:picMk id="27" creationId="{39E5F3CB-7BDD-4E64-B274-CD900F08C6F3}"/>
          </ac:picMkLst>
        </pc:picChg>
      </pc:sldChg>
      <pc:sldChg chg="addSp delSp modSp add del mod">
        <pc:chgData name="Bhavan Pahuja" userId="bbcb9e45-915c-48a2-bbf0-233e151f4a51" providerId="ADAL" clId="{C3A24559-4649-43E0-B892-F12CC5C74175}" dt="2020-11-08T21:36:58.832" v="248" actId="47"/>
        <pc:sldMkLst>
          <pc:docMk/>
          <pc:sldMk cId="2907656087" sldId="260"/>
        </pc:sldMkLst>
        <pc:picChg chg="add del mod">
          <ac:chgData name="Bhavan Pahuja" userId="bbcb9e45-915c-48a2-bbf0-233e151f4a51" providerId="ADAL" clId="{C3A24559-4649-43E0-B892-F12CC5C74175}" dt="2020-11-08T20:37:21.212" v="48" actId="478"/>
          <ac:picMkLst>
            <pc:docMk/>
            <pc:sldMk cId="2907656087" sldId="260"/>
            <ac:picMk id="4" creationId="{D0E3AB22-8BB4-43AB-AFD3-89515D1B29F9}"/>
          </ac:picMkLst>
        </pc:picChg>
        <pc:picChg chg="add del mod">
          <ac:chgData name="Bhavan Pahuja" userId="bbcb9e45-915c-48a2-bbf0-233e151f4a51" providerId="ADAL" clId="{C3A24559-4649-43E0-B892-F12CC5C74175}" dt="2020-11-08T20:37:29.067" v="64" actId="478"/>
          <ac:picMkLst>
            <pc:docMk/>
            <pc:sldMk cId="2907656087" sldId="260"/>
            <ac:picMk id="6" creationId="{3134512E-2120-4B3D-A364-14E5F1051910}"/>
          </ac:picMkLst>
        </pc:picChg>
        <pc:picChg chg="add del mod">
          <ac:chgData name="Bhavan Pahuja" userId="bbcb9e45-915c-48a2-bbf0-233e151f4a51" providerId="ADAL" clId="{C3A24559-4649-43E0-B892-F12CC5C74175}" dt="2020-11-08T20:37:20.333" v="45" actId="478"/>
          <ac:picMkLst>
            <pc:docMk/>
            <pc:sldMk cId="2907656087" sldId="260"/>
            <ac:picMk id="7" creationId="{FE8F3FF1-6A23-410B-808E-2FAB37FBCE02}"/>
          </ac:picMkLst>
        </pc:picChg>
        <pc:picChg chg="add del mod">
          <ac:chgData name="Bhavan Pahuja" userId="bbcb9e45-915c-48a2-bbf0-233e151f4a51" providerId="ADAL" clId="{C3A24559-4649-43E0-B892-F12CC5C74175}" dt="2020-11-08T20:37:23.996" v="55" actId="478"/>
          <ac:picMkLst>
            <pc:docMk/>
            <pc:sldMk cId="2907656087" sldId="260"/>
            <ac:picMk id="9" creationId="{FB8E3771-5B99-4C06-B68C-ED7963994D37}"/>
          </ac:picMkLst>
        </pc:picChg>
        <pc:picChg chg="add del mod">
          <ac:chgData name="Bhavan Pahuja" userId="bbcb9e45-915c-48a2-bbf0-233e151f4a51" providerId="ADAL" clId="{C3A24559-4649-43E0-B892-F12CC5C74175}" dt="2020-11-08T20:37:25.083" v="58" actId="478"/>
          <ac:picMkLst>
            <pc:docMk/>
            <pc:sldMk cId="2907656087" sldId="260"/>
            <ac:picMk id="11" creationId="{2F35E4C0-F107-4E97-AF4B-80C057EF3366}"/>
          </ac:picMkLst>
        </pc:picChg>
        <pc:picChg chg="add del mod">
          <ac:chgData name="Bhavan Pahuja" userId="bbcb9e45-915c-48a2-bbf0-233e151f4a51" providerId="ADAL" clId="{C3A24559-4649-43E0-B892-F12CC5C74175}" dt="2020-11-08T20:37:28.427" v="63" actId="478"/>
          <ac:picMkLst>
            <pc:docMk/>
            <pc:sldMk cId="2907656087" sldId="260"/>
            <ac:picMk id="13" creationId="{D6C31A05-9DC8-4064-B686-0DBAFDBECC75}"/>
          </ac:picMkLst>
        </pc:picChg>
        <pc:picChg chg="add del mod">
          <ac:chgData name="Bhavan Pahuja" userId="bbcb9e45-915c-48a2-bbf0-233e151f4a51" providerId="ADAL" clId="{C3A24559-4649-43E0-B892-F12CC5C74175}" dt="2020-11-08T20:42:21.114" v="97" actId="478"/>
          <ac:picMkLst>
            <pc:docMk/>
            <pc:sldMk cId="2907656087" sldId="260"/>
            <ac:picMk id="15" creationId="{E437859E-26CC-48B4-BF5D-26AA24FF05FC}"/>
          </ac:picMkLst>
        </pc:picChg>
        <pc:picChg chg="add del mod">
          <ac:chgData name="Bhavan Pahuja" userId="bbcb9e45-915c-48a2-bbf0-233e151f4a51" providerId="ADAL" clId="{C3A24559-4649-43E0-B892-F12CC5C74175}" dt="2020-11-08T20:38:14.314" v="82" actId="478"/>
          <ac:picMkLst>
            <pc:docMk/>
            <pc:sldMk cId="2907656087" sldId="260"/>
            <ac:picMk id="17" creationId="{7C88CD0E-6F7D-4F27-915F-C3B1BA9ADD88}"/>
          </ac:picMkLst>
        </pc:picChg>
        <pc:picChg chg="add del mod">
          <ac:chgData name="Bhavan Pahuja" userId="bbcb9e45-915c-48a2-bbf0-233e151f4a51" providerId="ADAL" clId="{C3A24559-4649-43E0-B892-F12CC5C74175}" dt="2020-11-08T20:42:21.690" v="98" actId="478"/>
          <ac:picMkLst>
            <pc:docMk/>
            <pc:sldMk cId="2907656087" sldId="260"/>
            <ac:picMk id="19" creationId="{738DFFC6-1FEC-478B-A6F9-FC7908DE3C56}"/>
          </ac:picMkLst>
        </pc:picChg>
        <pc:picChg chg="add del mod">
          <ac:chgData name="Bhavan Pahuja" userId="bbcb9e45-915c-48a2-bbf0-233e151f4a51" providerId="ADAL" clId="{C3A24559-4649-43E0-B892-F12CC5C74175}" dt="2020-11-08T21:14:02.074" v="220" actId="478"/>
          <ac:picMkLst>
            <pc:docMk/>
            <pc:sldMk cId="2907656087" sldId="260"/>
            <ac:picMk id="21" creationId="{21A13FF6-809E-41CB-82D6-39892EF1925D}"/>
          </ac:picMkLst>
        </pc:picChg>
      </pc:sldChg>
      <pc:sldChg chg="add del">
        <pc:chgData name="Bhavan Pahuja" userId="bbcb9e45-915c-48a2-bbf0-233e151f4a51" providerId="ADAL" clId="{C3A24559-4649-43E0-B892-F12CC5C74175}" dt="2020-11-08T21:36:58.832" v="248" actId="47"/>
        <pc:sldMkLst>
          <pc:docMk/>
          <pc:sldMk cId="3687456224" sldId="261"/>
        </pc:sldMkLst>
      </pc:sldChg>
      <pc:sldChg chg="addSp delSp modSp add del modAnim">
        <pc:chgData name="Bhavan Pahuja" userId="bbcb9e45-915c-48a2-bbf0-233e151f4a51" providerId="ADAL" clId="{C3A24559-4649-43E0-B892-F12CC5C74175}" dt="2020-11-08T21:36:58.832" v="248" actId="47"/>
        <pc:sldMkLst>
          <pc:docMk/>
          <pc:sldMk cId="3057474350" sldId="262"/>
        </pc:sldMkLst>
        <pc:picChg chg="add del mod">
          <ac:chgData name="Bhavan Pahuja" userId="bbcb9e45-915c-48a2-bbf0-233e151f4a51" providerId="ADAL" clId="{C3A24559-4649-43E0-B892-F12CC5C74175}" dt="2020-11-08T21:35:00.886" v="222"/>
          <ac:picMkLst>
            <pc:docMk/>
            <pc:sldMk cId="3057474350" sldId="262"/>
            <ac:picMk id="3" creationId="{9DEE8EEA-1B9F-483C-918A-74F1D742364E}"/>
          </ac:picMkLst>
        </pc:picChg>
      </pc:sldChg>
      <pc:sldChg chg="add del">
        <pc:chgData name="Bhavan Pahuja" userId="bbcb9e45-915c-48a2-bbf0-233e151f4a51" providerId="ADAL" clId="{C3A24559-4649-43E0-B892-F12CC5C74175}" dt="2020-11-08T21:36:58.832" v="248" actId="47"/>
        <pc:sldMkLst>
          <pc:docMk/>
          <pc:sldMk cId="1835672586" sldId="263"/>
        </pc:sldMkLst>
      </pc:sldChg>
      <pc:sldChg chg="add del">
        <pc:chgData name="Bhavan Pahuja" userId="bbcb9e45-915c-48a2-bbf0-233e151f4a51" providerId="ADAL" clId="{C3A24559-4649-43E0-B892-F12CC5C74175}" dt="2020-11-08T21:36:58.832" v="248" actId="47"/>
        <pc:sldMkLst>
          <pc:docMk/>
          <pc:sldMk cId="3164776127" sldId="264"/>
        </pc:sldMkLst>
      </pc:sldChg>
      <pc:sldChg chg="add">
        <pc:chgData name="Bhavan Pahuja" userId="bbcb9e45-915c-48a2-bbf0-233e151f4a51" providerId="ADAL" clId="{C3A24559-4649-43E0-B892-F12CC5C74175}" dt="2020-11-08T21:35:18.344" v="224"/>
        <pc:sldMkLst>
          <pc:docMk/>
          <pc:sldMk cId="1511421248" sldId="265"/>
        </pc:sldMkLst>
      </pc:sldChg>
      <pc:sldChg chg="add">
        <pc:chgData name="Bhavan Pahuja" userId="bbcb9e45-915c-48a2-bbf0-233e151f4a51" providerId="ADAL" clId="{C3A24559-4649-43E0-B892-F12CC5C74175}" dt="2020-11-08T21:35:19.398" v="226"/>
        <pc:sldMkLst>
          <pc:docMk/>
          <pc:sldMk cId="1574916597" sldId="266"/>
        </pc:sldMkLst>
      </pc:sldChg>
      <pc:sldChg chg="delSp modSp add mod">
        <pc:chgData name="Bhavan Pahuja" userId="bbcb9e45-915c-48a2-bbf0-233e151f4a51" providerId="ADAL" clId="{C3A24559-4649-43E0-B892-F12CC5C74175}" dt="2020-11-09T01:16:27.246" v="921" actId="1076"/>
        <pc:sldMkLst>
          <pc:docMk/>
          <pc:sldMk cId="788681248" sldId="267"/>
        </pc:sldMkLst>
        <pc:spChg chg="mod">
          <ac:chgData name="Bhavan Pahuja" userId="bbcb9e45-915c-48a2-bbf0-233e151f4a51" providerId="ADAL" clId="{C3A24559-4649-43E0-B892-F12CC5C74175}" dt="2020-11-09T01:16:27.246" v="921" actId="1076"/>
          <ac:spMkLst>
            <pc:docMk/>
            <pc:sldMk cId="788681248" sldId="267"/>
            <ac:spMk id="102" creationId="{00000000-0000-0000-0000-000000000000}"/>
          </ac:spMkLst>
        </pc:spChg>
        <pc:spChg chg="del">
          <ac:chgData name="Bhavan Pahuja" userId="bbcb9e45-915c-48a2-bbf0-233e151f4a51" providerId="ADAL" clId="{C3A24559-4649-43E0-B892-F12CC5C74175}" dt="2020-11-09T01:14:04.176" v="910" actId="478"/>
          <ac:spMkLst>
            <pc:docMk/>
            <pc:sldMk cId="788681248" sldId="267"/>
            <ac:spMk id="104" creationId="{00000000-0000-0000-0000-000000000000}"/>
          </ac:spMkLst>
        </pc:spChg>
        <pc:picChg chg="mod">
          <ac:chgData name="Bhavan Pahuja" userId="bbcb9e45-915c-48a2-bbf0-233e151f4a51" providerId="ADAL" clId="{C3A24559-4649-43E0-B892-F12CC5C74175}" dt="2020-11-09T01:16:24.457" v="920" actId="1076"/>
          <ac:picMkLst>
            <pc:docMk/>
            <pc:sldMk cId="788681248" sldId="267"/>
            <ac:picMk id="2" creationId="{4F1A8D41-B013-4ECC-81F8-1657B1AEC110}"/>
          </ac:picMkLst>
        </pc:picChg>
        <pc:picChg chg="del">
          <ac:chgData name="Bhavan Pahuja" userId="bbcb9e45-915c-48a2-bbf0-233e151f4a51" providerId="ADAL" clId="{C3A24559-4649-43E0-B892-F12CC5C74175}" dt="2020-11-09T01:13:46.239" v="906" actId="478"/>
          <ac:picMkLst>
            <pc:docMk/>
            <pc:sldMk cId="788681248" sldId="267"/>
            <ac:picMk id="105" creationId="{00000000-0000-0000-0000-000000000000}"/>
          </ac:picMkLst>
        </pc:picChg>
      </pc:sldChg>
      <pc:sldChg chg="modSp add mod">
        <pc:chgData name="Bhavan Pahuja" userId="bbcb9e45-915c-48a2-bbf0-233e151f4a51" providerId="ADAL" clId="{C3A24559-4649-43E0-B892-F12CC5C74175}" dt="2020-11-09T01:45:24.516" v="976" actId="20577"/>
        <pc:sldMkLst>
          <pc:docMk/>
          <pc:sldMk cId="1701040748" sldId="268"/>
        </pc:sldMkLst>
        <pc:spChg chg="mod">
          <ac:chgData name="Bhavan Pahuja" userId="bbcb9e45-915c-48a2-bbf0-233e151f4a51" providerId="ADAL" clId="{C3A24559-4649-43E0-B892-F12CC5C74175}" dt="2020-11-09T01:45:24.516" v="976" actId="20577"/>
          <ac:spMkLst>
            <pc:docMk/>
            <pc:sldMk cId="1701040748" sldId="268"/>
            <ac:spMk id="111" creationId="{00000000-0000-0000-0000-000000000000}"/>
          </ac:spMkLst>
        </pc:spChg>
      </pc:sldChg>
      <pc:sldChg chg="addSp delSp modSp add mod">
        <pc:chgData name="Bhavan Pahuja" userId="bbcb9e45-915c-48a2-bbf0-233e151f4a51" providerId="ADAL" clId="{C3A24559-4649-43E0-B892-F12CC5C74175}" dt="2020-11-09T01:50:44.547" v="1006" actId="21"/>
        <pc:sldMkLst>
          <pc:docMk/>
          <pc:sldMk cId="2113993279" sldId="269"/>
        </pc:sldMkLst>
        <pc:picChg chg="add del mod">
          <ac:chgData name="Bhavan Pahuja" userId="bbcb9e45-915c-48a2-bbf0-233e151f4a51" providerId="ADAL" clId="{C3A24559-4649-43E0-B892-F12CC5C74175}" dt="2020-11-09T01:20:04.431" v="931" actId="478"/>
          <ac:picMkLst>
            <pc:docMk/>
            <pc:sldMk cId="2113993279" sldId="269"/>
            <ac:picMk id="3" creationId="{E2E8640D-DCB0-450A-A73F-D9D63BD7DE6C}"/>
          </ac:picMkLst>
        </pc:picChg>
        <pc:picChg chg="add mod ord">
          <ac:chgData name="Bhavan Pahuja" userId="bbcb9e45-915c-48a2-bbf0-233e151f4a51" providerId="ADAL" clId="{C3A24559-4649-43E0-B892-F12CC5C74175}" dt="2020-11-09T01:20:41.226" v="938" actId="167"/>
          <ac:picMkLst>
            <pc:docMk/>
            <pc:sldMk cId="2113993279" sldId="269"/>
            <ac:picMk id="5" creationId="{04A5B10A-F377-4288-A06C-B63434937B15}"/>
          </ac:picMkLst>
        </pc:picChg>
        <pc:picChg chg="del mod">
          <ac:chgData name="Bhavan Pahuja" userId="bbcb9e45-915c-48a2-bbf0-233e151f4a51" providerId="ADAL" clId="{C3A24559-4649-43E0-B892-F12CC5C74175}" dt="2020-11-09T01:19:55.793" v="926" actId="478"/>
          <ac:picMkLst>
            <pc:docMk/>
            <pc:sldMk cId="2113993279" sldId="269"/>
            <ac:picMk id="7" creationId="{20E61764-41F2-417C-9FAD-4FDC46F58486}"/>
          </ac:picMkLst>
        </pc:picChg>
        <pc:picChg chg="add del mod ord">
          <ac:chgData name="Bhavan Pahuja" userId="bbcb9e45-915c-48a2-bbf0-233e151f4a51" providerId="ADAL" clId="{C3A24559-4649-43E0-B892-F12CC5C74175}" dt="2020-11-09T01:50:44.547" v="1006" actId="21"/>
          <ac:picMkLst>
            <pc:docMk/>
            <pc:sldMk cId="2113993279" sldId="269"/>
            <ac:picMk id="9" creationId="{3ED614FC-F6EA-44C6-B4FA-0F9A2F8931E6}"/>
          </ac:picMkLst>
        </pc:picChg>
      </pc:sldChg>
      <pc:sldChg chg="addSp delSp modSp add mod modTransition delAnim modAnim">
        <pc:chgData name="Bhavan Pahuja" userId="bbcb9e45-915c-48a2-bbf0-233e151f4a51" providerId="ADAL" clId="{C3A24559-4649-43E0-B892-F12CC5C74175}" dt="2020-11-09T01:43:48.125" v="975" actId="1076"/>
        <pc:sldMkLst>
          <pc:docMk/>
          <pc:sldMk cId="99923093" sldId="270"/>
        </pc:sldMkLst>
        <pc:spChg chg="add mod">
          <ac:chgData name="Bhavan Pahuja" userId="bbcb9e45-915c-48a2-bbf0-233e151f4a51" providerId="ADAL" clId="{C3A24559-4649-43E0-B892-F12CC5C74175}" dt="2020-11-09T00:36:35.447" v="851"/>
          <ac:spMkLst>
            <pc:docMk/>
            <pc:sldMk cId="99923093" sldId="270"/>
            <ac:spMk id="16" creationId="{2FC540EE-8D00-4293-8948-A3C9FC957FA1}"/>
          </ac:spMkLst>
        </pc:spChg>
        <pc:spChg chg="mod">
          <ac:chgData name="Bhavan Pahuja" userId="bbcb9e45-915c-48a2-bbf0-233e151f4a51" providerId="ADAL" clId="{C3A24559-4649-43E0-B892-F12CC5C74175}" dt="2020-11-09T00:35:38.503" v="849" actId="1076"/>
          <ac:spMkLst>
            <pc:docMk/>
            <pc:sldMk cId="99923093" sldId="270"/>
            <ac:spMk id="179" creationId="{00000000-0000-0000-0000-000000000000}"/>
          </ac:spMkLst>
        </pc:spChg>
        <pc:spChg chg="del">
          <ac:chgData name="Bhavan Pahuja" userId="bbcb9e45-915c-48a2-bbf0-233e151f4a51" providerId="ADAL" clId="{C3A24559-4649-43E0-B892-F12CC5C74175}" dt="2020-11-08T21:35:54.556" v="242" actId="478"/>
          <ac:spMkLst>
            <pc:docMk/>
            <pc:sldMk cId="99923093" sldId="270"/>
            <ac:spMk id="193" creationId="{00000000-0000-0000-0000-000000000000}"/>
          </ac:spMkLst>
        </pc:spChg>
        <pc:picChg chg="del mod">
          <ac:chgData name="Bhavan Pahuja" userId="bbcb9e45-915c-48a2-bbf0-233e151f4a51" providerId="ADAL" clId="{C3A24559-4649-43E0-B892-F12CC5C74175}" dt="2020-11-09T00:18:00.913" v="369" actId="478"/>
          <ac:picMkLst>
            <pc:docMk/>
            <pc:sldMk cId="99923093" sldId="270"/>
            <ac:picMk id="2" creationId="{B46E9C9F-1910-416A-8EAE-EB73EFEC2419}"/>
          </ac:picMkLst>
        </pc:picChg>
        <pc:picChg chg="add del mod">
          <ac:chgData name="Bhavan Pahuja" userId="bbcb9e45-915c-48a2-bbf0-233e151f4a51" providerId="ADAL" clId="{C3A24559-4649-43E0-B892-F12CC5C74175}" dt="2020-11-09T01:38:35.399" v="970"/>
          <ac:picMkLst>
            <pc:docMk/>
            <pc:sldMk cId="99923093" sldId="270"/>
            <ac:picMk id="4" creationId="{15FF6BA8-77BF-4F7C-A476-76C38337CCFB}"/>
          </ac:picMkLst>
        </pc:picChg>
        <pc:picChg chg="add del mod">
          <ac:chgData name="Bhavan Pahuja" userId="bbcb9e45-915c-48a2-bbf0-233e151f4a51" providerId="ADAL" clId="{C3A24559-4649-43E0-B892-F12CC5C74175}" dt="2020-11-09T01:41:58.567" v="972"/>
          <ac:picMkLst>
            <pc:docMk/>
            <pc:sldMk cId="99923093" sldId="270"/>
            <ac:picMk id="5" creationId="{7D4DBBAB-52A6-47AE-99ED-837FE302DA8B}"/>
          </ac:picMkLst>
        </pc:picChg>
        <pc:picChg chg="add mod">
          <ac:chgData name="Bhavan Pahuja" userId="bbcb9e45-915c-48a2-bbf0-233e151f4a51" providerId="ADAL" clId="{C3A24559-4649-43E0-B892-F12CC5C74175}" dt="2020-11-09T01:43:48.125" v="975" actId="1076"/>
          <ac:picMkLst>
            <pc:docMk/>
            <pc:sldMk cId="99923093" sldId="270"/>
            <ac:picMk id="6" creationId="{AB652DED-9581-42A3-B88F-1979FF179401}"/>
          </ac:picMkLst>
        </pc:picChg>
        <pc:picChg chg="mod">
          <ac:chgData name="Bhavan Pahuja" userId="bbcb9e45-915c-48a2-bbf0-233e151f4a51" providerId="ADAL" clId="{C3A24559-4649-43E0-B892-F12CC5C74175}" dt="2020-11-09T01:37:06.784" v="967" actId="1076"/>
          <ac:picMkLst>
            <pc:docMk/>
            <pc:sldMk cId="99923093" sldId="270"/>
            <ac:picMk id="10" creationId="{3157C459-F512-4519-910D-6C06DCC81086}"/>
          </ac:picMkLst>
        </pc:picChg>
        <pc:picChg chg="mod">
          <ac:chgData name="Bhavan Pahuja" userId="bbcb9e45-915c-48a2-bbf0-233e151f4a51" providerId="ADAL" clId="{C3A24559-4649-43E0-B892-F12CC5C74175}" dt="2020-11-09T00:33:35.006" v="830" actId="14826"/>
          <ac:picMkLst>
            <pc:docMk/>
            <pc:sldMk cId="99923093" sldId="270"/>
            <ac:picMk id="11" creationId="{943643CF-BDB6-4E69-BFF7-C8F997A6220F}"/>
          </ac:picMkLst>
        </pc:picChg>
        <pc:picChg chg="mod">
          <ac:chgData name="Bhavan Pahuja" userId="bbcb9e45-915c-48a2-bbf0-233e151f4a51" providerId="ADAL" clId="{C3A24559-4649-43E0-B892-F12CC5C74175}" dt="2020-11-09T00:33:43.238" v="831" actId="14826"/>
          <ac:picMkLst>
            <pc:docMk/>
            <pc:sldMk cId="99923093" sldId="270"/>
            <ac:picMk id="12" creationId="{30C2BC18-B327-45F5-9C9D-4D564C8CA2C3}"/>
          </ac:picMkLst>
        </pc:picChg>
        <pc:picChg chg="mod">
          <ac:chgData name="Bhavan Pahuja" userId="bbcb9e45-915c-48a2-bbf0-233e151f4a51" providerId="ADAL" clId="{C3A24559-4649-43E0-B892-F12CC5C74175}" dt="2020-11-09T00:35:07.378" v="842" actId="207"/>
          <ac:picMkLst>
            <pc:docMk/>
            <pc:sldMk cId="99923093" sldId="270"/>
            <ac:picMk id="13" creationId="{DE5A4507-1385-4B22-B4DA-70FED44E5803}"/>
          </ac:picMkLst>
        </pc:picChg>
        <pc:picChg chg="mod">
          <ac:chgData name="Bhavan Pahuja" userId="bbcb9e45-915c-48a2-bbf0-233e151f4a51" providerId="ADAL" clId="{C3A24559-4649-43E0-B892-F12CC5C74175}" dt="2020-11-09T00:35:11.583" v="844" actId="207"/>
          <ac:picMkLst>
            <pc:docMk/>
            <pc:sldMk cId="99923093" sldId="270"/>
            <ac:picMk id="14" creationId="{DB243D53-D2A7-4476-97AA-86760363A724}"/>
          </ac:picMkLst>
        </pc:picChg>
        <pc:picChg chg="mod">
          <ac:chgData name="Bhavan Pahuja" userId="bbcb9e45-915c-48a2-bbf0-233e151f4a51" providerId="ADAL" clId="{C3A24559-4649-43E0-B892-F12CC5C74175}" dt="2020-11-09T00:34:52.767" v="839" actId="14826"/>
          <ac:picMkLst>
            <pc:docMk/>
            <pc:sldMk cId="99923093" sldId="270"/>
            <ac:picMk id="15" creationId="{7E4F0434-2FD1-4009-ADEC-515E58B9DCE3}"/>
          </ac:picMkLst>
        </pc:picChg>
        <pc:picChg chg="add mod">
          <ac:chgData name="Bhavan Pahuja" userId="bbcb9e45-915c-48a2-bbf0-233e151f4a51" providerId="ADAL" clId="{C3A24559-4649-43E0-B892-F12CC5C74175}" dt="2020-11-09T01:37:01.377" v="965" actId="571"/>
          <ac:picMkLst>
            <pc:docMk/>
            <pc:sldMk cId="99923093" sldId="270"/>
            <ac:picMk id="17" creationId="{B86658BC-6D7C-478A-926C-EEBF71C0F94F}"/>
          </ac:picMkLst>
        </pc:picChg>
        <pc:picChg chg="add mod">
          <ac:chgData name="Bhavan Pahuja" userId="bbcb9e45-915c-48a2-bbf0-233e151f4a51" providerId="ADAL" clId="{C3A24559-4649-43E0-B892-F12CC5C74175}" dt="2020-11-09T01:37:01.377" v="965" actId="571"/>
          <ac:picMkLst>
            <pc:docMk/>
            <pc:sldMk cId="99923093" sldId="270"/>
            <ac:picMk id="18" creationId="{3527CF30-D833-4DE2-9366-F9934598CEDD}"/>
          </ac:picMkLst>
        </pc:picChg>
        <pc:picChg chg="add mod">
          <ac:chgData name="Bhavan Pahuja" userId="bbcb9e45-915c-48a2-bbf0-233e151f4a51" providerId="ADAL" clId="{C3A24559-4649-43E0-B892-F12CC5C74175}" dt="2020-11-09T01:37:01.377" v="965" actId="571"/>
          <ac:picMkLst>
            <pc:docMk/>
            <pc:sldMk cId="99923093" sldId="270"/>
            <ac:picMk id="19" creationId="{019272E6-B177-4A9E-A92D-4E91C0857380}"/>
          </ac:picMkLst>
        </pc:picChg>
        <pc:picChg chg="add mod">
          <ac:chgData name="Bhavan Pahuja" userId="bbcb9e45-915c-48a2-bbf0-233e151f4a51" providerId="ADAL" clId="{C3A24559-4649-43E0-B892-F12CC5C74175}" dt="2020-11-09T01:37:01.121" v="964" actId="571"/>
          <ac:picMkLst>
            <pc:docMk/>
            <pc:sldMk cId="99923093" sldId="270"/>
            <ac:picMk id="20" creationId="{E949B362-1091-453C-B78D-ACAC0BFFA63F}"/>
          </ac:picMkLst>
        </pc:picChg>
        <pc:picChg chg="add mod">
          <ac:chgData name="Bhavan Pahuja" userId="bbcb9e45-915c-48a2-bbf0-233e151f4a51" providerId="ADAL" clId="{C3A24559-4649-43E0-B892-F12CC5C74175}" dt="2020-11-09T01:37:01.121" v="964" actId="571"/>
          <ac:picMkLst>
            <pc:docMk/>
            <pc:sldMk cId="99923093" sldId="270"/>
            <ac:picMk id="21" creationId="{D33873E9-BF3E-404F-9399-FC833C68328F}"/>
          </ac:picMkLst>
        </pc:picChg>
        <pc:picChg chg="add mod">
          <ac:chgData name="Bhavan Pahuja" userId="bbcb9e45-915c-48a2-bbf0-233e151f4a51" providerId="ADAL" clId="{C3A24559-4649-43E0-B892-F12CC5C74175}" dt="2020-11-09T01:37:01.121" v="964" actId="571"/>
          <ac:picMkLst>
            <pc:docMk/>
            <pc:sldMk cId="99923093" sldId="270"/>
            <ac:picMk id="22" creationId="{1D7BA431-1AD8-4371-8968-F80F7BACCB36}"/>
          </ac:picMkLst>
        </pc:picChg>
        <pc:picChg chg="add mod">
          <ac:chgData name="Bhavan Pahuja" userId="bbcb9e45-915c-48a2-bbf0-233e151f4a51" providerId="ADAL" clId="{C3A24559-4649-43E0-B892-F12CC5C74175}" dt="2020-11-09T01:37:01.121" v="964" actId="571"/>
          <ac:picMkLst>
            <pc:docMk/>
            <pc:sldMk cId="99923093" sldId="270"/>
            <ac:picMk id="23" creationId="{61521248-E5E7-439E-A808-17EBDD51A82B}"/>
          </ac:picMkLst>
        </pc:picChg>
      </pc:sldChg>
      <pc:sldChg chg="add">
        <pc:chgData name="Bhavan Pahuja" userId="bbcb9e45-915c-48a2-bbf0-233e151f4a51" providerId="ADAL" clId="{C3A24559-4649-43E0-B892-F12CC5C74175}" dt="2020-11-08T21:35:26.439" v="236"/>
        <pc:sldMkLst>
          <pc:docMk/>
          <pc:sldMk cId="3300416469" sldId="271"/>
        </pc:sldMkLst>
      </pc:sldChg>
      <pc:sldChg chg="add">
        <pc:chgData name="Bhavan Pahuja" userId="bbcb9e45-915c-48a2-bbf0-233e151f4a51" providerId="ADAL" clId="{C3A24559-4649-43E0-B892-F12CC5C74175}" dt="2020-11-08T21:35:27.793" v="238"/>
        <pc:sldMkLst>
          <pc:docMk/>
          <pc:sldMk cId="2247877767" sldId="272"/>
        </pc:sldMkLst>
      </pc:sldChg>
      <pc:sldChg chg="add">
        <pc:chgData name="Bhavan Pahuja" userId="bbcb9e45-915c-48a2-bbf0-233e151f4a51" providerId="ADAL" clId="{C3A24559-4649-43E0-B892-F12CC5C74175}" dt="2020-11-08T21:35:28.673" v="240"/>
        <pc:sldMkLst>
          <pc:docMk/>
          <pc:sldMk cId="4241320548" sldId="273"/>
        </pc:sldMkLst>
      </pc:sldChg>
      <pc:sldChg chg="addSp delSp modSp new mod ord">
        <pc:chgData name="Bhavan Pahuja" userId="bbcb9e45-915c-48a2-bbf0-233e151f4a51" providerId="ADAL" clId="{C3A24559-4649-43E0-B892-F12CC5C74175}" dt="2020-11-09T01:53:09.645" v="1063"/>
        <pc:sldMkLst>
          <pc:docMk/>
          <pc:sldMk cId="1557734150" sldId="274"/>
        </pc:sldMkLst>
        <pc:spChg chg="add del mod">
          <ac:chgData name="Bhavan Pahuja" userId="bbcb9e45-915c-48a2-bbf0-233e151f4a51" providerId="ADAL" clId="{C3A24559-4649-43E0-B892-F12CC5C74175}" dt="2020-11-09T00:08:34.961" v="358" actId="207"/>
          <ac:spMkLst>
            <pc:docMk/>
            <pc:sldMk cId="1557734150" sldId="274"/>
            <ac:spMk id="2" creationId="{73CB3987-89E4-4C7E-8AB1-35AD07388665}"/>
          </ac:spMkLst>
        </pc:spChg>
        <pc:spChg chg="mod">
          <ac:chgData name="Bhavan Pahuja" userId="bbcb9e45-915c-48a2-bbf0-233e151f4a51" providerId="ADAL" clId="{C3A24559-4649-43E0-B892-F12CC5C74175}" dt="2020-11-09T01:46:22.532" v="978" actId="12"/>
          <ac:spMkLst>
            <pc:docMk/>
            <pc:sldMk cId="1557734150" sldId="274"/>
            <ac:spMk id="3" creationId="{40F19221-C9DC-4B58-AAD7-EB3A9C8E35FE}"/>
          </ac:spMkLst>
        </pc:spChg>
        <pc:spChg chg="mod">
          <ac:chgData name="Bhavan Pahuja" userId="bbcb9e45-915c-48a2-bbf0-233e151f4a51" providerId="ADAL" clId="{C3A24559-4649-43E0-B892-F12CC5C74175}" dt="2020-11-09T01:46:30.074" v="979" actId="12"/>
          <ac:spMkLst>
            <pc:docMk/>
            <pc:sldMk cId="1557734150" sldId="274"/>
            <ac:spMk id="4" creationId="{B9C14240-758A-458A-8C47-083C1A19B424}"/>
          </ac:spMkLst>
        </pc:spChg>
        <pc:spChg chg="del">
          <ac:chgData name="Bhavan Pahuja" userId="bbcb9e45-915c-48a2-bbf0-233e151f4a51" providerId="ADAL" clId="{C3A24559-4649-43E0-B892-F12CC5C74175}" dt="2020-11-09T01:52:54.496" v="1060" actId="478"/>
          <ac:spMkLst>
            <pc:docMk/>
            <pc:sldMk cId="1557734150" sldId="274"/>
            <ac:spMk id="5" creationId="{B7F6A901-89E8-46BC-BF3D-ED5902951348}"/>
          </ac:spMkLst>
        </pc:spChg>
        <pc:spChg chg="add mod">
          <ac:chgData name="Bhavan Pahuja" userId="bbcb9e45-915c-48a2-bbf0-233e151f4a51" providerId="ADAL" clId="{C3A24559-4649-43E0-B892-F12CC5C74175}" dt="2020-11-09T00:09:16.001" v="363" actId="1076"/>
          <ac:spMkLst>
            <pc:docMk/>
            <pc:sldMk cId="1557734150" sldId="274"/>
            <ac:spMk id="6" creationId="{BC4928E8-3E29-4FFD-BABD-75B8BB9ABA67}"/>
          </ac:spMkLst>
        </pc:spChg>
        <pc:picChg chg="mod">
          <ac:chgData name="Bhavan Pahuja" userId="bbcb9e45-915c-48a2-bbf0-233e151f4a51" providerId="ADAL" clId="{C3A24559-4649-43E0-B892-F12CC5C74175}" dt="2020-11-09T01:52:59.528" v="1061" actId="1076"/>
          <ac:picMkLst>
            <pc:docMk/>
            <pc:sldMk cId="1557734150" sldId="274"/>
            <ac:picMk id="7" creationId="{6112B509-2C93-4B84-B211-6B2BBA849E46}"/>
          </ac:picMkLst>
        </pc:picChg>
      </pc:sldChg>
      <pc:sldChg chg="new del">
        <pc:chgData name="Bhavan Pahuja" userId="bbcb9e45-915c-48a2-bbf0-233e151f4a51" providerId="ADAL" clId="{C3A24559-4649-43E0-B892-F12CC5C74175}" dt="2020-11-09T00:07:12.757" v="291" actId="47"/>
        <pc:sldMkLst>
          <pc:docMk/>
          <pc:sldMk cId="2728008986" sldId="274"/>
        </pc:sldMkLst>
      </pc:sldChg>
      <pc:sldChg chg="delSp new del mod">
        <pc:chgData name="Bhavan Pahuja" userId="bbcb9e45-915c-48a2-bbf0-233e151f4a51" providerId="ADAL" clId="{C3A24559-4649-43E0-B892-F12CC5C74175}" dt="2020-11-09T00:03:06.515" v="284" actId="47"/>
        <pc:sldMkLst>
          <pc:docMk/>
          <pc:sldMk cId="3820944719" sldId="274"/>
        </pc:sldMkLst>
        <pc:spChg chg="del">
          <ac:chgData name="Bhavan Pahuja" userId="bbcb9e45-915c-48a2-bbf0-233e151f4a51" providerId="ADAL" clId="{C3A24559-4649-43E0-B892-F12CC5C74175}" dt="2020-11-09T00:02:40.446" v="250" actId="478"/>
          <ac:spMkLst>
            <pc:docMk/>
            <pc:sldMk cId="3820944719" sldId="274"/>
            <ac:spMk id="2" creationId="{3984A07E-524C-411E-99A0-CF28E7268412}"/>
          </ac:spMkLst>
        </pc:spChg>
      </pc:sldChg>
      <pc:sldChg chg="addSp delSp modSp new mod ord modTransition delAnim modAnim">
        <pc:chgData name="Bhavan Pahuja" userId="bbcb9e45-915c-48a2-bbf0-233e151f4a51" providerId="ADAL" clId="{C3A24559-4649-43E0-B892-F12CC5C74175}" dt="2020-11-09T00:40:43.195" v="864"/>
        <pc:sldMkLst>
          <pc:docMk/>
          <pc:sldMk cId="4080802101" sldId="275"/>
        </pc:sldMkLst>
        <pc:spChg chg="del">
          <ac:chgData name="Bhavan Pahuja" userId="bbcb9e45-915c-48a2-bbf0-233e151f4a51" providerId="ADAL" clId="{C3A24559-4649-43E0-B892-F12CC5C74175}" dt="2020-11-09T00:21:05.580" v="373"/>
          <ac:spMkLst>
            <pc:docMk/>
            <pc:sldMk cId="4080802101" sldId="275"/>
            <ac:spMk id="2" creationId="{EE31FA3E-7BE1-4F9D-81BE-FD54A97350A1}"/>
          </ac:spMkLst>
        </pc:spChg>
        <pc:spChg chg="del">
          <ac:chgData name="Bhavan Pahuja" userId="bbcb9e45-915c-48a2-bbf0-233e151f4a51" providerId="ADAL" clId="{C3A24559-4649-43E0-B892-F12CC5C74175}" dt="2020-11-09T00:39:22.863" v="860" actId="478"/>
          <ac:spMkLst>
            <pc:docMk/>
            <pc:sldMk cId="4080802101" sldId="275"/>
            <ac:spMk id="3" creationId="{118E25A9-978D-4EB2-8680-07B9F8F6D475}"/>
          </ac:spMkLst>
        </pc:spChg>
        <pc:spChg chg="add mod">
          <ac:chgData name="Bhavan Pahuja" userId="bbcb9e45-915c-48a2-bbf0-233e151f4a51" providerId="ADAL" clId="{C3A24559-4649-43E0-B892-F12CC5C74175}" dt="2020-11-09T00:21:19.916" v="377" actId="1076"/>
          <ac:spMkLst>
            <pc:docMk/>
            <pc:sldMk cId="4080802101" sldId="275"/>
            <ac:spMk id="4" creationId="{F25FF9A8-3894-4826-8ECB-BD35A4D148D4}"/>
          </ac:spMkLst>
        </pc:spChg>
        <pc:spChg chg="add mod">
          <ac:chgData name="Bhavan Pahuja" userId="bbcb9e45-915c-48a2-bbf0-233e151f4a51" providerId="ADAL" clId="{C3A24559-4649-43E0-B892-F12CC5C74175}" dt="2020-11-09T00:24:12.830" v="746" actId="1076"/>
          <ac:spMkLst>
            <pc:docMk/>
            <pc:sldMk cId="4080802101" sldId="275"/>
            <ac:spMk id="5" creationId="{BC758425-8F13-4391-85FE-04C01FB8D10B}"/>
          </ac:spMkLst>
        </pc:spChg>
        <pc:picChg chg="add del mod">
          <ac:chgData name="Bhavan Pahuja" userId="bbcb9e45-915c-48a2-bbf0-233e151f4a51" providerId="ADAL" clId="{C3A24559-4649-43E0-B892-F12CC5C74175}" dt="2020-11-09T00:29:46.670" v="787" actId="478"/>
          <ac:picMkLst>
            <pc:docMk/>
            <pc:sldMk cId="4080802101" sldId="275"/>
            <ac:picMk id="7" creationId="{FB2B1CE6-AA42-41C5-A638-1FF00E523B1C}"/>
          </ac:picMkLst>
        </pc:picChg>
        <pc:picChg chg="add mod ord">
          <ac:chgData name="Bhavan Pahuja" userId="bbcb9e45-915c-48a2-bbf0-233e151f4a51" providerId="ADAL" clId="{C3A24559-4649-43E0-B892-F12CC5C74175}" dt="2020-11-09T00:30:25.062" v="795" actId="1076"/>
          <ac:picMkLst>
            <pc:docMk/>
            <pc:sldMk cId="4080802101" sldId="275"/>
            <ac:picMk id="9" creationId="{BF6B552C-C4CB-4BCD-8EE3-EEDFDB2061C2}"/>
          </ac:picMkLst>
        </pc:picChg>
        <pc:picChg chg="add del mod">
          <ac:chgData name="Bhavan Pahuja" userId="bbcb9e45-915c-48a2-bbf0-233e151f4a51" providerId="ADAL" clId="{C3A24559-4649-43E0-B892-F12CC5C74175}" dt="2020-11-09T00:37:45.440" v="853"/>
          <ac:picMkLst>
            <pc:docMk/>
            <pc:sldMk cId="4080802101" sldId="275"/>
            <ac:picMk id="10" creationId="{536B9F46-25FB-4487-BA2C-451BB81029E2}"/>
          </ac:picMkLst>
        </pc:picChg>
        <pc:picChg chg="add del mod">
          <ac:chgData name="Bhavan Pahuja" userId="bbcb9e45-915c-48a2-bbf0-233e151f4a51" providerId="ADAL" clId="{C3A24559-4649-43E0-B892-F12CC5C74175}" dt="2020-11-09T00:38:01.277" v="855"/>
          <ac:picMkLst>
            <pc:docMk/>
            <pc:sldMk cId="4080802101" sldId="275"/>
            <ac:picMk id="11" creationId="{90FA4A4E-088D-4973-94E4-4B4D9E923B18}"/>
          </ac:picMkLst>
        </pc:picChg>
        <pc:picChg chg="add del mod">
          <ac:chgData name="Bhavan Pahuja" userId="bbcb9e45-915c-48a2-bbf0-233e151f4a51" providerId="ADAL" clId="{C3A24559-4649-43E0-B892-F12CC5C74175}" dt="2020-11-09T00:38:19.891" v="857"/>
          <ac:picMkLst>
            <pc:docMk/>
            <pc:sldMk cId="4080802101" sldId="275"/>
            <ac:picMk id="12" creationId="{E6B6FE0E-689F-49B2-A9D1-D57C8D16F13E}"/>
          </ac:picMkLst>
        </pc:picChg>
        <pc:picChg chg="add del mod">
          <ac:chgData name="Bhavan Pahuja" userId="bbcb9e45-915c-48a2-bbf0-233e151f4a51" providerId="ADAL" clId="{C3A24559-4649-43E0-B892-F12CC5C74175}" dt="2020-11-09T00:39:55.377" v="861" actId="478"/>
          <ac:picMkLst>
            <pc:docMk/>
            <pc:sldMk cId="4080802101" sldId="275"/>
            <ac:picMk id="13" creationId="{6E61AC4A-82D3-45B6-A854-29B1400F4EE6}"/>
          </ac:picMkLst>
        </pc:picChg>
        <pc:picChg chg="add del mod">
          <ac:chgData name="Bhavan Pahuja" userId="bbcb9e45-915c-48a2-bbf0-233e151f4a51" providerId="ADAL" clId="{C3A24559-4649-43E0-B892-F12CC5C74175}" dt="2020-11-09T00:40:22.384" v="863"/>
          <ac:picMkLst>
            <pc:docMk/>
            <pc:sldMk cId="4080802101" sldId="275"/>
            <ac:picMk id="14" creationId="{BCAFF1DB-3633-4D95-9E7E-AF6D51BDABEC}"/>
          </ac:picMkLst>
        </pc:picChg>
        <pc:picChg chg="add mod">
          <ac:chgData name="Bhavan Pahuja" userId="bbcb9e45-915c-48a2-bbf0-233e151f4a51" providerId="ADAL" clId="{C3A24559-4649-43E0-B892-F12CC5C74175}" dt="2020-11-09T00:40:43.195" v="864"/>
          <ac:picMkLst>
            <pc:docMk/>
            <pc:sldMk cId="4080802101" sldId="275"/>
            <ac:picMk id="15" creationId="{6AD93F33-902B-49F3-9561-056B7E01CB0A}"/>
          </ac:picMkLst>
        </pc:picChg>
      </pc:sldChg>
      <pc:sldChg chg="addSp delSp modSp new mod">
        <pc:chgData name="Bhavan Pahuja" userId="bbcb9e45-915c-48a2-bbf0-233e151f4a51" providerId="ADAL" clId="{C3A24559-4649-43E0-B892-F12CC5C74175}" dt="2020-11-09T00:45:30.707" v="869" actId="1076"/>
        <pc:sldMkLst>
          <pc:docMk/>
          <pc:sldMk cId="2484358720" sldId="276"/>
        </pc:sldMkLst>
        <pc:spChg chg="del">
          <ac:chgData name="Bhavan Pahuja" userId="bbcb9e45-915c-48a2-bbf0-233e151f4a51" providerId="ADAL" clId="{C3A24559-4649-43E0-B892-F12CC5C74175}" dt="2020-11-09T00:25:35.999" v="754" actId="478"/>
          <ac:spMkLst>
            <pc:docMk/>
            <pc:sldMk cId="2484358720" sldId="276"/>
            <ac:spMk id="2" creationId="{2C112113-834C-4AEE-A952-1D73BCD70B7F}"/>
          </ac:spMkLst>
        </pc:spChg>
        <pc:spChg chg="del">
          <ac:chgData name="Bhavan Pahuja" userId="bbcb9e45-915c-48a2-bbf0-233e151f4a51" providerId="ADAL" clId="{C3A24559-4649-43E0-B892-F12CC5C74175}" dt="2020-11-09T00:45:26.096" v="868" actId="478"/>
          <ac:spMkLst>
            <pc:docMk/>
            <pc:sldMk cId="2484358720" sldId="276"/>
            <ac:spMk id="3" creationId="{5EFE4256-AA00-4AB0-A9D8-E740FB8A7A36}"/>
          </ac:spMkLst>
        </pc:spChg>
        <pc:picChg chg="add del mod">
          <ac:chgData name="Bhavan Pahuja" userId="bbcb9e45-915c-48a2-bbf0-233e151f4a51" providerId="ADAL" clId="{C3A24559-4649-43E0-B892-F12CC5C74175}" dt="2020-11-09T00:30:33.869" v="796" actId="478"/>
          <ac:picMkLst>
            <pc:docMk/>
            <pc:sldMk cId="2484358720" sldId="276"/>
            <ac:picMk id="5" creationId="{A0FC7C8E-3736-4340-A763-D4BEF13D0EDD}"/>
          </ac:picMkLst>
        </pc:picChg>
        <pc:picChg chg="add mod">
          <ac:chgData name="Bhavan Pahuja" userId="bbcb9e45-915c-48a2-bbf0-233e151f4a51" providerId="ADAL" clId="{C3A24559-4649-43E0-B892-F12CC5C74175}" dt="2020-11-09T00:30:54.168" v="802" actId="1076"/>
          <ac:picMkLst>
            <pc:docMk/>
            <pc:sldMk cId="2484358720" sldId="276"/>
            <ac:picMk id="7" creationId="{EFDACF6D-A423-4859-90A5-0566400D0ABB}"/>
          </ac:picMkLst>
        </pc:picChg>
        <pc:picChg chg="add mod">
          <ac:chgData name="Bhavan Pahuja" userId="bbcb9e45-915c-48a2-bbf0-233e151f4a51" providerId="ADAL" clId="{C3A24559-4649-43E0-B892-F12CC5C74175}" dt="2020-11-09T00:45:30.707" v="869" actId="1076"/>
          <ac:picMkLst>
            <pc:docMk/>
            <pc:sldMk cId="2484358720" sldId="276"/>
            <ac:picMk id="8" creationId="{A290AEF0-1539-4F64-933F-8114C708C0F6}"/>
          </ac:picMkLst>
        </pc:picChg>
      </pc:sldChg>
      <pc:sldChg chg="addSp delSp modSp new mod modTransition modAnim">
        <pc:chgData name="Bhavan Pahuja" userId="bbcb9e45-915c-48a2-bbf0-233e151f4a51" providerId="ADAL" clId="{C3A24559-4649-43E0-B892-F12CC5C74175}" dt="2020-11-09T00:49:04.532" v="877"/>
        <pc:sldMkLst>
          <pc:docMk/>
          <pc:sldMk cId="3183441774" sldId="277"/>
        </pc:sldMkLst>
        <pc:spChg chg="del">
          <ac:chgData name="Bhavan Pahuja" userId="bbcb9e45-915c-48a2-bbf0-233e151f4a51" providerId="ADAL" clId="{C3A24559-4649-43E0-B892-F12CC5C74175}" dt="2020-11-09T00:26:00.447" v="761" actId="478"/>
          <ac:spMkLst>
            <pc:docMk/>
            <pc:sldMk cId="3183441774" sldId="277"/>
            <ac:spMk id="2" creationId="{FBDFBC54-C8E4-4A38-807C-16E92DAD87F0}"/>
          </ac:spMkLst>
        </pc:spChg>
        <pc:spChg chg="del">
          <ac:chgData name="Bhavan Pahuja" userId="bbcb9e45-915c-48a2-bbf0-233e151f4a51" providerId="ADAL" clId="{C3A24559-4649-43E0-B892-F12CC5C74175}" dt="2020-11-09T00:45:21.711" v="866" actId="478"/>
          <ac:spMkLst>
            <pc:docMk/>
            <pc:sldMk cId="3183441774" sldId="277"/>
            <ac:spMk id="3" creationId="{D7D7F680-4812-4AA8-B3C3-370AECEBBEE0}"/>
          </ac:spMkLst>
        </pc:spChg>
        <pc:picChg chg="add del mod">
          <ac:chgData name="Bhavan Pahuja" userId="bbcb9e45-915c-48a2-bbf0-233e151f4a51" providerId="ADAL" clId="{C3A24559-4649-43E0-B892-F12CC5C74175}" dt="2020-11-09T00:30:58.158" v="803" actId="478"/>
          <ac:picMkLst>
            <pc:docMk/>
            <pc:sldMk cId="3183441774" sldId="277"/>
            <ac:picMk id="5" creationId="{3EACDDC2-31A2-410C-BC04-0117A2FB9E30}"/>
          </ac:picMkLst>
        </pc:picChg>
        <pc:picChg chg="add mod">
          <ac:chgData name="Bhavan Pahuja" userId="bbcb9e45-915c-48a2-bbf0-233e151f4a51" providerId="ADAL" clId="{C3A24559-4649-43E0-B892-F12CC5C74175}" dt="2020-11-09T00:31:12.682" v="806" actId="1076"/>
          <ac:picMkLst>
            <pc:docMk/>
            <pc:sldMk cId="3183441774" sldId="277"/>
            <ac:picMk id="7" creationId="{10E73A38-10C2-4B3E-927E-9CBA8C31C7BE}"/>
          </ac:picMkLst>
        </pc:picChg>
        <pc:picChg chg="add del mod">
          <ac:chgData name="Bhavan Pahuja" userId="bbcb9e45-915c-48a2-bbf0-233e151f4a51" providerId="ADAL" clId="{C3A24559-4649-43E0-B892-F12CC5C74175}" dt="2020-11-09T00:47:40.769" v="872"/>
          <ac:picMkLst>
            <pc:docMk/>
            <pc:sldMk cId="3183441774" sldId="277"/>
            <ac:picMk id="8" creationId="{DA13FF89-B72E-4B4F-BB4D-EB39B9D3E26E}"/>
          </ac:picMkLst>
        </pc:picChg>
        <pc:picChg chg="add del mod">
          <ac:chgData name="Bhavan Pahuja" userId="bbcb9e45-915c-48a2-bbf0-233e151f4a51" providerId="ADAL" clId="{C3A24559-4649-43E0-B892-F12CC5C74175}" dt="2020-11-09T00:47:58.976" v="874"/>
          <ac:picMkLst>
            <pc:docMk/>
            <pc:sldMk cId="3183441774" sldId="277"/>
            <ac:picMk id="9" creationId="{E7A5B906-578C-4690-9E53-A56C317245AD}"/>
          </ac:picMkLst>
        </pc:picChg>
        <pc:picChg chg="add del mod">
          <ac:chgData name="Bhavan Pahuja" userId="bbcb9e45-915c-48a2-bbf0-233e151f4a51" providerId="ADAL" clId="{C3A24559-4649-43E0-B892-F12CC5C74175}" dt="2020-11-09T00:48:42.591" v="876"/>
          <ac:picMkLst>
            <pc:docMk/>
            <pc:sldMk cId="3183441774" sldId="277"/>
            <ac:picMk id="10" creationId="{3CB7A133-1B6E-4A37-B78A-102841170E3D}"/>
          </ac:picMkLst>
        </pc:picChg>
        <pc:picChg chg="add mod">
          <ac:chgData name="Bhavan Pahuja" userId="bbcb9e45-915c-48a2-bbf0-233e151f4a51" providerId="ADAL" clId="{C3A24559-4649-43E0-B892-F12CC5C74175}" dt="2020-11-09T00:49:04.532" v="877"/>
          <ac:picMkLst>
            <pc:docMk/>
            <pc:sldMk cId="3183441774" sldId="277"/>
            <ac:picMk id="11" creationId="{970AF233-8B58-4B1D-9712-56095BE75587}"/>
          </ac:picMkLst>
        </pc:picChg>
      </pc:sldChg>
      <pc:sldChg chg="addSp delSp modSp new mod modTransition modAnim">
        <pc:chgData name="Bhavan Pahuja" userId="bbcb9e45-915c-48a2-bbf0-233e151f4a51" providerId="ADAL" clId="{C3A24559-4649-43E0-B892-F12CC5C74175}" dt="2020-11-09T01:27:26.562" v="947"/>
        <pc:sldMkLst>
          <pc:docMk/>
          <pc:sldMk cId="2365122327" sldId="278"/>
        </pc:sldMkLst>
        <pc:spChg chg="del">
          <ac:chgData name="Bhavan Pahuja" userId="bbcb9e45-915c-48a2-bbf0-233e151f4a51" providerId="ADAL" clId="{C3A24559-4649-43E0-B892-F12CC5C74175}" dt="2020-11-09T00:26:18.319" v="771" actId="478"/>
          <ac:spMkLst>
            <pc:docMk/>
            <pc:sldMk cId="2365122327" sldId="278"/>
            <ac:spMk id="2" creationId="{734F4099-90E0-4AFB-902B-F5CB476CE5DC}"/>
          </ac:spMkLst>
        </pc:spChg>
        <pc:spChg chg="del">
          <ac:chgData name="Bhavan Pahuja" userId="bbcb9e45-915c-48a2-bbf0-233e151f4a51" providerId="ADAL" clId="{C3A24559-4649-43E0-B892-F12CC5C74175}" dt="2020-11-09T00:45:35.040" v="870" actId="478"/>
          <ac:spMkLst>
            <pc:docMk/>
            <pc:sldMk cId="2365122327" sldId="278"/>
            <ac:spMk id="3" creationId="{AD59C671-BA7D-412F-A9D3-9B22CEE37AD9}"/>
          </ac:spMkLst>
        </pc:spChg>
        <pc:picChg chg="add del mod">
          <ac:chgData name="Bhavan Pahuja" userId="bbcb9e45-915c-48a2-bbf0-233e151f4a51" providerId="ADAL" clId="{C3A24559-4649-43E0-B892-F12CC5C74175}" dt="2020-11-09T00:31:16.431" v="807" actId="478"/>
          <ac:picMkLst>
            <pc:docMk/>
            <pc:sldMk cId="2365122327" sldId="278"/>
            <ac:picMk id="5" creationId="{48A77137-BE20-459B-99EF-895A897004EC}"/>
          </ac:picMkLst>
        </pc:picChg>
        <pc:picChg chg="add mod">
          <ac:chgData name="Bhavan Pahuja" userId="bbcb9e45-915c-48a2-bbf0-233e151f4a51" providerId="ADAL" clId="{C3A24559-4649-43E0-B892-F12CC5C74175}" dt="2020-11-09T01:24:16.849" v="942" actId="14100"/>
          <ac:picMkLst>
            <pc:docMk/>
            <pc:sldMk cId="2365122327" sldId="278"/>
            <ac:picMk id="7" creationId="{70816364-C740-4A73-8C14-4C64999DAEA1}"/>
          </ac:picMkLst>
        </pc:picChg>
        <pc:picChg chg="add del mod">
          <ac:chgData name="Bhavan Pahuja" userId="bbcb9e45-915c-48a2-bbf0-233e151f4a51" providerId="ADAL" clId="{C3A24559-4649-43E0-B892-F12CC5C74175}" dt="2020-11-09T01:01:38.631" v="891"/>
          <ac:picMkLst>
            <pc:docMk/>
            <pc:sldMk cId="2365122327" sldId="278"/>
            <ac:picMk id="8" creationId="{1832AB88-DA57-401E-9D92-683B5874FC37}"/>
          </ac:picMkLst>
        </pc:picChg>
        <pc:picChg chg="add del mod">
          <ac:chgData name="Bhavan Pahuja" userId="bbcb9e45-915c-48a2-bbf0-233e151f4a51" providerId="ADAL" clId="{C3A24559-4649-43E0-B892-F12CC5C74175}" dt="2020-11-09T01:02:25.906" v="893"/>
          <ac:picMkLst>
            <pc:docMk/>
            <pc:sldMk cId="2365122327" sldId="278"/>
            <ac:picMk id="9" creationId="{0B2244A3-F14C-448F-8B9F-2A939F09CF12}"/>
          </ac:picMkLst>
        </pc:picChg>
        <pc:picChg chg="add del mod">
          <ac:chgData name="Bhavan Pahuja" userId="bbcb9e45-915c-48a2-bbf0-233e151f4a51" providerId="ADAL" clId="{C3A24559-4649-43E0-B892-F12CC5C74175}" dt="2020-11-09T01:02:37.026" v="895"/>
          <ac:picMkLst>
            <pc:docMk/>
            <pc:sldMk cId="2365122327" sldId="278"/>
            <ac:picMk id="10" creationId="{DC4C0CA6-9BDB-4651-B8C9-C502576D81C8}"/>
          </ac:picMkLst>
        </pc:picChg>
        <pc:picChg chg="add del mod">
          <ac:chgData name="Bhavan Pahuja" userId="bbcb9e45-915c-48a2-bbf0-233e151f4a51" providerId="ADAL" clId="{C3A24559-4649-43E0-B892-F12CC5C74175}" dt="2020-11-09T01:03:39.928" v="897"/>
          <ac:picMkLst>
            <pc:docMk/>
            <pc:sldMk cId="2365122327" sldId="278"/>
            <ac:picMk id="11" creationId="{A43D80A5-AA2F-4B41-99B5-1B8B2E2CCEFD}"/>
          </ac:picMkLst>
        </pc:picChg>
        <pc:picChg chg="add del mod">
          <ac:chgData name="Bhavan Pahuja" userId="bbcb9e45-915c-48a2-bbf0-233e151f4a51" providerId="ADAL" clId="{C3A24559-4649-43E0-B892-F12CC5C74175}" dt="2020-11-09T01:26:20.007" v="944"/>
          <ac:picMkLst>
            <pc:docMk/>
            <pc:sldMk cId="2365122327" sldId="278"/>
            <ac:picMk id="12" creationId="{E2163B17-BEBF-4D20-A1A6-173561D069E6}"/>
          </ac:picMkLst>
        </pc:picChg>
        <pc:picChg chg="add del mod">
          <ac:chgData name="Bhavan Pahuja" userId="bbcb9e45-915c-48a2-bbf0-233e151f4a51" providerId="ADAL" clId="{C3A24559-4649-43E0-B892-F12CC5C74175}" dt="2020-11-09T01:27:00.344" v="946"/>
          <ac:picMkLst>
            <pc:docMk/>
            <pc:sldMk cId="2365122327" sldId="278"/>
            <ac:picMk id="13" creationId="{38108054-FF72-44BF-BDEB-6B325DB1F7EC}"/>
          </ac:picMkLst>
        </pc:picChg>
        <pc:picChg chg="add mod">
          <ac:chgData name="Bhavan Pahuja" userId="bbcb9e45-915c-48a2-bbf0-233e151f4a51" providerId="ADAL" clId="{C3A24559-4649-43E0-B892-F12CC5C74175}" dt="2020-11-09T01:27:26.562" v="947"/>
          <ac:picMkLst>
            <pc:docMk/>
            <pc:sldMk cId="2365122327" sldId="278"/>
            <ac:picMk id="14" creationId="{632D1B1A-C991-4928-8791-236504E4AE67}"/>
          </ac:picMkLst>
        </pc:picChg>
      </pc:sldChg>
      <pc:sldChg chg="addSp delSp modSp new mod modTransition modAnim">
        <pc:chgData name="Bhavan Pahuja" userId="bbcb9e45-915c-48a2-bbf0-233e151f4a51" providerId="ADAL" clId="{C3A24559-4649-43E0-B892-F12CC5C74175}" dt="2020-11-09T01:33:44.866" v="961"/>
        <pc:sldMkLst>
          <pc:docMk/>
          <pc:sldMk cId="2465890851" sldId="279"/>
        </pc:sldMkLst>
        <pc:spChg chg="del">
          <ac:chgData name="Bhavan Pahuja" userId="bbcb9e45-915c-48a2-bbf0-233e151f4a51" providerId="ADAL" clId="{C3A24559-4649-43E0-B892-F12CC5C74175}" dt="2020-11-09T00:26:30.063" v="775" actId="478"/>
          <ac:spMkLst>
            <pc:docMk/>
            <pc:sldMk cId="2465890851" sldId="279"/>
            <ac:spMk id="2" creationId="{7A16D91D-BC33-4CC3-A898-0CE97628D7A7}"/>
          </ac:spMkLst>
        </pc:spChg>
        <pc:spChg chg="del">
          <ac:chgData name="Bhavan Pahuja" userId="bbcb9e45-915c-48a2-bbf0-233e151f4a51" providerId="ADAL" clId="{C3A24559-4649-43E0-B892-F12CC5C74175}" dt="2020-11-09T00:32:33.088" v="820" actId="478"/>
          <ac:spMkLst>
            <pc:docMk/>
            <pc:sldMk cId="2465890851" sldId="279"/>
            <ac:spMk id="3" creationId="{9ABAB34C-4248-4BFD-89DA-7CB599CE77DF}"/>
          </ac:spMkLst>
        </pc:spChg>
        <pc:picChg chg="add del mod">
          <ac:chgData name="Bhavan Pahuja" userId="bbcb9e45-915c-48a2-bbf0-233e151f4a51" providerId="ADAL" clId="{C3A24559-4649-43E0-B892-F12CC5C74175}" dt="2020-11-09T00:32:13.119" v="813" actId="478"/>
          <ac:picMkLst>
            <pc:docMk/>
            <pc:sldMk cId="2465890851" sldId="279"/>
            <ac:picMk id="5" creationId="{15163038-2583-4174-A7DC-CD26140A1A9F}"/>
          </ac:picMkLst>
        </pc:picChg>
        <pc:picChg chg="add mod">
          <ac:chgData name="Bhavan Pahuja" userId="bbcb9e45-915c-48a2-bbf0-233e151f4a51" providerId="ADAL" clId="{C3A24559-4649-43E0-B892-F12CC5C74175}" dt="2020-11-09T00:32:38.067" v="821" actId="1076"/>
          <ac:picMkLst>
            <pc:docMk/>
            <pc:sldMk cId="2465890851" sldId="279"/>
            <ac:picMk id="7" creationId="{575C3E04-9149-4098-A60B-142F8E949BF8}"/>
          </ac:picMkLst>
        </pc:picChg>
        <pc:picChg chg="add del mod">
          <ac:chgData name="Bhavan Pahuja" userId="bbcb9e45-915c-48a2-bbf0-233e151f4a51" providerId="ADAL" clId="{C3A24559-4649-43E0-B892-F12CC5C74175}" dt="2020-11-09T00:53:02.816" v="879"/>
          <ac:picMkLst>
            <pc:docMk/>
            <pc:sldMk cId="2465890851" sldId="279"/>
            <ac:picMk id="8" creationId="{51354B0C-6C83-436D-8FE7-A5EF60E5674D}"/>
          </ac:picMkLst>
        </pc:picChg>
        <pc:picChg chg="add del mod">
          <ac:chgData name="Bhavan Pahuja" userId="bbcb9e45-915c-48a2-bbf0-233e151f4a51" providerId="ADAL" clId="{C3A24559-4649-43E0-B892-F12CC5C74175}" dt="2020-11-09T00:53:18.778" v="881"/>
          <ac:picMkLst>
            <pc:docMk/>
            <pc:sldMk cId="2465890851" sldId="279"/>
            <ac:picMk id="9" creationId="{0C3E2A17-8F0E-4B2F-B899-8EB682E4E680}"/>
          </ac:picMkLst>
        </pc:picChg>
        <pc:picChg chg="add del mod">
          <ac:chgData name="Bhavan Pahuja" userId="bbcb9e45-915c-48a2-bbf0-233e151f4a51" providerId="ADAL" clId="{C3A24559-4649-43E0-B892-F12CC5C74175}" dt="2020-11-09T00:54:11.521" v="883"/>
          <ac:picMkLst>
            <pc:docMk/>
            <pc:sldMk cId="2465890851" sldId="279"/>
            <ac:picMk id="10" creationId="{FAFEFC31-04F6-48B9-92EF-2D593CEAB2D1}"/>
          </ac:picMkLst>
        </pc:picChg>
        <pc:picChg chg="add del mod">
          <ac:chgData name="Bhavan Pahuja" userId="bbcb9e45-915c-48a2-bbf0-233e151f4a51" providerId="ADAL" clId="{C3A24559-4649-43E0-B892-F12CC5C74175}" dt="2020-11-09T01:03:44.206" v="898"/>
          <ac:picMkLst>
            <pc:docMk/>
            <pc:sldMk cId="2465890851" sldId="279"/>
            <ac:picMk id="11" creationId="{900DC17B-1217-44CF-8672-97C3DD174BE7}"/>
          </ac:picMkLst>
        </pc:picChg>
        <pc:picChg chg="add del mod">
          <ac:chgData name="Bhavan Pahuja" userId="bbcb9e45-915c-48a2-bbf0-233e151f4a51" providerId="ADAL" clId="{C3A24559-4649-43E0-B892-F12CC5C74175}" dt="2020-11-09T01:28:19.388" v="949"/>
          <ac:picMkLst>
            <pc:docMk/>
            <pc:sldMk cId="2465890851" sldId="279"/>
            <ac:picMk id="12" creationId="{5FB15C38-57F9-4898-956A-AF474F32B4B2}"/>
          </ac:picMkLst>
        </pc:picChg>
        <pc:picChg chg="add del mod">
          <ac:chgData name="Bhavan Pahuja" userId="bbcb9e45-915c-48a2-bbf0-233e151f4a51" providerId="ADAL" clId="{C3A24559-4649-43E0-B892-F12CC5C74175}" dt="2020-11-09T01:28:53.658" v="951"/>
          <ac:picMkLst>
            <pc:docMk/>
            <pc:sldMk cId="2465890851" sldId="279"/>
            <ac:picMk id="13" creationId="{B125CE01-3CE8-4A29-9AE2-A5DB44281178}"/>
          </ac:picMkLst>
        </pc:picChg>
        <pc:picChg chg="add del mod">
          <ac:chgData name="Bhavan Pahuja" userId="bbcb9e45-915c-48a2-bbf0-233e151f4a51" providerId="ADAL" clId="{C3A24559-4649-43E0-B892-F12CC5C74175}" dt="2020-11-09T01:29:07.456" v="953"/>
          <ac:picMkLst>
            <pc:docMk/>
            <pc:sldMk cId="2465890851" sldId="279"/>
            <ac:picMk id="14" creationId="{4BE29B4C-306B-4C3D-9B41-076FB8037F0A}"/>
          </ac:picMkLst>
        </pc:picChg>
        <pc:picChg chg="add del mod">
          <ac:chgData name="Bhavan Pahuja" userId="bbcb9e45-915c-48a2-bbf0-233e151f4a51" providerId="ADAL" clId="{C3A24559-4649-43E0-B892-F12CC5C74175}" dt="2020-11-09T01:29:21.958" v="955"/>
          <ac:picMkLst>
            <pc:docMk/>
            <pc:sldMk cId="2465890851" sldId="279"/>
            <ac:picMk id="15" creationId="{8FBEB979-FD99-40FB-94B0-794781E6FF6C}"/>
          </ac:picMkLst>
        </pc:picChg>
        <pc:picChg chg="add del mod">
          <ac:chgData name="Bhavan Pahuja" userId="bbcb9e45-915c-48a2-bbf0-233e151f4a51" providerId="ADAL" clId="{C3A24559-4649-43E0-B892-F12CC5C74175}" dt="2020-11-09T01:30:23.811" v="957"/>
          <ac:picMkLst>
            <pc:docMk/>
            <pc:sldMk cId="2465890851" sldId="279"/>
            <ac:picMk id="16" creationId="{2E92F387-6FD6-40E3-81F7-7786302AC476}"/>
          </ac:picMkLst>
        </pc:picChg>
        <pc:picChg chg="add del mod">
          <ac:chgData name="Bhavan Pahuja" userId="bbcb9e45-915c-48a2-bbf0-233e151f4a51" providerId="ADAL" clId="{C3A24559-4649-43E0-B892-F12CC5C74175}" dt="2020-11-09T01:30:31.068" v="958"/>
          <ac:picMkLst>
            <pc:docMk/>
            <pc:sldMk cId="2465890851" sldId="279"/>
            <ac:picMk id="17" creationId="{81AF0A1B-1E09-4F3E-9BE1-D34C80079D21}"/>
          </ac:picMkLst>
        </pc:picChg>
        <pc:picChg chg="add del mod">
          <ac:chgData name="Bhavan Pahuja" userId="bbcb9e45-915c-48a2-bbf0-233e151f4a51" providerId="ADAL" clId="{C3A24559-4649-43E0-B892-F12CC5C74175}" dt="2020-11-09T01:30:37.714" v="960"/>
          <ac:picMkLst>
            <pc:docMk/>
            <pc:sldMk cId="2465890851" sldId="279"/>
            <ac:picMk id="18" creationId="{42BD07B7-3B01-435B-A42F-74A6F451D235}"/>
          </ac:picMkLst>
        </pc:picChg>
        <pc:picChg chg="add mod">
          <ac:chgData name="Bhavan Pahuja" userId="bbcb9e45-915c-48a2-bbf0-233e151f4a51" providerId="ADAL" clId="{C3A24559-4649-43E0-B892-F12CC5C74175}" dt="2020-11-09T01:33:44.866" v="961"/>
          <ac:picMkLst>
            <pc:docMk/>
            <pc:sldMk cId="2465890851" sldId="279"/>
            <ac:picMk id="19" creationId="{7860ED61-A762-4D49-8BD0-FE8854C18DD6}"/>
          </ac:picMkLst>
        </pc:picChg>
      </pc:sldChg>
      <pc:sldChg chg="addSp delSp modSp new mod modTransition modAnim">
        <pc:chgData name="Bhavan Pahuja" userId="bbcb9e45-915c-48a2-bbf0-233e151f4a51" providerId="ADAL" clId="{C3A24559-4649-43E0-B892-F12CC5C74175}" dt="2020-11-09T01:38:11.231" v="968" actId="1076"/>
        <pc:sldMkLst>
          <pc:docMk/>
          <pc:sldMk cId="2076873291" sldId="280"/>
        </pc:sldMkLst>
        <pc:spChg chg="del">
          <ac:chgData name="Bhavan Pahuja" userId="bbcb9e45-915c-48a2-bbf0-233e151f4a51" providerId="ADAL" clId="{C3A24559-4649-43E0-B892-F12CC5C74175}" dt="2020-11-09T00:26:44.527" v="783" actId="478"/>
          <ac:spMkLst>
            <pc:docMk/>
            <pc:sldMk cId="2076873291" sldId="280"/>
            <ac:spMk id="2" creationId="{F720EF22-C106-46DE-B015-D666F2A32143}"/>
          </ac:spMkLst>
        </pc:spChg>
        <pc:spChg chg="del">
          <ac:chgData name="Bhavan Pahuja" userId="bbcb9e45-915c-48a2-bbf0-233e151f4a51" providerId="ADAL" clId="{C3A24559-4649-43E0-B892-F12CC5C74175}" dt="2020-11-09T00:32:59.152" v="828" actId="478"/>
          <ac:spMkLst>
            <pc:docMk/>
            <pc:sldMk cId="2076873291" sldId="280"/>
            <ac:spMk id="3" creationId="{8A96CA17-B7C7-4C08-A4F4-664763073B09}"/>
          </ac:spMkLst>
        </pc:spChg>
        <pc:picChg chg="add del mod">
          <ac:chgData name="Bhavan Pahuja" userId="bbcb9e45-915c-48a2-bbf0-233e151f4a51" providerId="ADAL" clId="{C3A24559-4649-43E0-B892-F12CC5C74175}" dt="2020-11-09T00:32:40.958" v="822" actId="478"/>
          <ac:picMkLst>
            <pc:docMk/>
            <pc:sldMk cId="2076873291" sldId="280"/>
            <ac:picMk id="5" creationId="{9F99CB9E-4E04-477A-A2F1-E82DB127316E}"/>
          </ac:picMkLst>
        </pc:picChg>
        <pc:picChg chg="add mod">
          <ac:chgData name="Bhavan Pahuja" userId="bbcb9e45-915c-48a2-bbf0-233e151f4a51" providerId="ADAL" clId="{C3A24559-4649-43E0-B892-F12CC5C74175}" dt="2020-11-09T00:32:56.471" v="827" actId="1076"/>
          <ac:picMkLst>
            <pc:docMk/>
            <pc:sldMk cId="2076873291" sldId="280"/>
            <ac:picMk id="7" creationId="{322699E3-1A2E-49E1-8351-18164D64B759}"/>
          </ac:picMkLst>
        </pc:picChg>
        <pc:picChg chg="add del mod">
          <ac:chgData name="Bhavan Pahuja" userId="bbcb9e45-915c-48a2-bbf0-233e151f4a51" providerId="ADAL" clId="{C3A24559-4649-43E0-B892-F12CC5C74175}" dt="2020-11-09T00:59:16.368" v="886"/>
          <ac:picMkLst>
            <pc:docMk/>
            <pc:sldMk cId="2076873291" sldId="280"/>
            <ac:picMk id="8" creationId="{9A0D06D9-6BCC-4B70-820A-7B3A202BED3B}"/>
          </ac:picMkLst>
        </pc:picChg>
        <pc:picChg chg="add del mod">
          <ac:chgData name="Bhavan Pahuja" userId="bbcb9e45-915c-48a2-bbf0-233e151f4a51" providerId="ADAL" clId="{C3A24559-4649-43E0-B892-F12CC5C74175}" dt="2020-11-09T00:59:28.434" v="888"/>
          <ac:picMkLst>
            <pc:docMk/>
            <pc:sldMk cId="2076873291" sldId="280"/>
            <ac:picMk id="9" creationId="{E4932B9A-E7F8-4633-ADEA-F6A4BACF925E}"/>
          </ac:picMkLst>
        </pc:picChg>
        <pc:picChg chg="add mod">
          <ac:chgData name="Bhavan Pahuja" userId="bbcb9e45-915c-48a2-bbf0-233e151f4a51" providerId="ADAL" clId="{C3A24559-4649-43E0-B892-F12CC5C74175}" dt="2020-11-09T01:38:11.231" v="968" actId="1076"/>
          <ac:picMkLst>
            <pc:docMk/>
            <pc:sldMk cId="2076873291" sldId="280"/>
            <ac:picMk id="10" creationId="{B39D4EF8-7C57-4042-B1EC-092722670D64}"/>
          </ac:picMkLst>
        </pc:picChg>
      </pc:sldChg>
      <pc:sldChg chg="addSp delSp modSp new mod">
        <pc:chgData name="Bhavan Pahuja" userId="bbcb9e45-915c-48a2-bbf0-233e151f4a51" providerId="ADAL" clId="{C3A24559-4649-43E0-B892-F12CC5C74175}" dt="2020-11-09T01:53:47.432" v="1064"/>
        <pc:sldMkLst>
          <pc:docMk/>
          <pc:sldMk cId="2180356025" sldId="281"/>
        </pc:sldMkLst>
        <pc:spChg chg="del">
          <ac:chgData name="Bhavan Pahuja" userId="bbcb9e45-915c-48a2-bbf0-233e151f4a51" providerId="ADAL" clId="{C3A24559-4649-43E0-B892-F12CC5C74175}" dt="2020-11-09T01:50:51.633" v="1008" actId="478"/>
          <ac:spMkLst>
            <pc:docMk/>
            <pc:sldMk cId="2180356025" sldId="281"/>
            <ac:spMk id="2" creationId="{1E8EBD87-5464-4FB5-9B70-77E69BE8A76D}"/>
          </ac:spMkLst>
        </pc:spChg>
        <pc:spChg chg="del">
          <ac:chgData name="Bhavan Pahuja" userId="bbcb9e45-915c-48a2-bbf0-233e151f4a51" providerId="ADAL" clId="{C3A24559-4649-43E0-B892-F12CC5C74175}" dt="2020-11-09T01:50:53.744" v="1009" actId="478"/>
          <ac:spMkLst>
            <pc:docMk/>
            <pc:sldMk cId="2180356025" sldId="281"/>
            <ac:spMk id="3" creationId="{D5D0D1E7-5F61-4D2E-A7E8-873EEF082A69}"/>
          </ac:spMkLst>
        </pc:spChg>
        <pc:spChg chg="del">
          <ac:chgData name="Bhavan Pahuja" userId="bbcb9e45-915c-48a2-bbf0-233e151f4a51" providerId="ADAL" clId="{C3A24559-4649-43E0-B892-F12CC5C74175}" dt="2020-11-09T01:52:47.120" v="1058" actId="478"/>
          <ac:spMkLst>
            <pc:docMk/>
            <pc:sldMk cId="2180356025" sldId="281"/>
            <ac:spMk id="4" creationId="{C61E17F2-5C4B-484D-A344-61C4E6C755AF}"/>
          </ac:spMkLst>
        </pc:spChg>
        <pc:spChg chg="add mod">
          <ac:chgData name="Bhavan Pahuja" userId="bbcb9e45-915c-48a2-bbf0-233e151f4a51" providerId="ADAL" clId="{C3A24559-4649-43E0-B892-F12CC5C74175}" dt="2020-11-09T01:51:52.435" v="1050" actId="1076"/>
          <ac:spMkLst>
            <pc:docMk/>
            <pc:sldMk cId="2180356025" sldId="281"/>
            <ac:spMk id="8" creationId="{7EC74AF3-80CB-4DCA-80FC-8640C70FDA06}"/>
          </ac:spMkLst>
        </pc:spChg>
        <pc:picChg chg="add mod modCrop">
          <ac:chgData name="Bhavan Pahuja" userId="bbcb9e45-915c-48a2-bbf0-233e151f4a51" providerId="ADAL" clId="{C3A24559-4649-43E0-B892-F12CC5C74175}" dt="2020-11-09T01:52:44.726" v="1057" actId="1076"/>
          <ac:picMkLst>
            <pc:docMk/>
            <pc:sldMk cId="2180356025" sldId="281"/>
            <ac:picMk id="6" creationId="{3C868EB4-18B9-48EB-BF89-1BD596A667B8}"/>
          </ac:picMkLst>
        </pc:picChg>
        <pc:picChg chg="add mod">
          <ac:chgData name="Bhavan Pahuja" userId="bbcb9e45-915c-48a2-bbf0-233e151f4a51" providerId="ADAL" clId="{C3A24559-4649-43E0-B892-F12CC5C74175}" dt="2020-11-09T01:53:47.432" v="1064"/>
          <ac:picMkLst>
            <pc:docMk/>
            <pc:sldMk cId="2180356025" sldId="281"/>
            <ac:picMk id="9" creationId="{4AF9BA6C-9A04-4E29-9BCA-2E13DE967B2C}"/>
          </ac:picMkLst>
        </pc:picChg>
      </pc:sldChg>
      <pc:sldChg chg="addSp delSp new add del mod">
        <pc:chgData name="Bhavan Pahuja" userId="bbcb9e45-915c-48a2-bbf0-233e151f4a51" providerId="ADAL" clId="{C3A24559-4649-43E0-B892-F12CC5C74175}" dt="2020-11-09T01:49:01.047" v="1001" actId="47"/>
        <pc:sldMkLst>
          <pc:docMk/>
          <pc:sldMk cId="2623371327" sldId="281"/>
        </pc:sldMkLst>
        <pc:spChg chg="add del">
          <ac:chgData name="Bhavan Pahuja" userId="bbcb9e45-915c-48a2-bbf0-233e151f4a51" providerId="ADAL" clId="{C3A24559-4649-43E0-B892-F12CC5C74175}" dt="2020-11-09T01:48:57.456" v="997" actId="478"/>
          <ac:spMkLst>
            <pc:docMk/>
            <pc:sldMk cId="2623371327" sldId="281"/>
            <ac:spMk id="2" creationId="{1A512CED-16D3-43A5-B888-7992B8BBF610}"/>
          </ac:spMkLst>
        </pc:spChg>
        <pc:spChg chg="add del">
          <ac:chgData name="Bhavan Pahuja" userId="bbcb9e45-915c-48a2-bbf0-233e151f4a51" providerId="ADAL" clId="{C3A24559-4649-43E0-B892-F12CC5C74175}" dt="2020-11-09T01:48:57.920" v="998" actId="478"/>
          <ac:spMkLst>
            <pc:docMk/>
            <pc:sldMk cId="2623371327" sldId="281"/>
            <ac:spMk id="3" creationId="{8AA57ED6-585F-4379-851F-EA9FF7EA1C5B}"/>
          </ac:spMkLst>
        </pc:spChg>
      </pc:sldChg>
      <pc:sldChg chg="add del">
        <pc:chgData name="Bhavan Pahuja" userId="bbcb9e45-915c-48a2-bbf0-233e151f4a51" providerId="ADAL" clId="{C3A24559-4649-43E0-B892-F12CC5C74175}" dt="2020-11-09T01:48:51.921" v="994"/>
        <pc:sldMkLst>
          <pc:docMk/>
          <pc:sldMk cId="1019855851" sldId="282"/>
        </pc:sldMkLst>
      </pc:sldChg>
      <pc:sldMasterChg chg="add addSldLayout">
        <pc:chgData name="Bhavan Pahuja" userId="bbcb9e45-915c-48a2-bbf0-233e151f4a51" providerId="ADAL" clId="{C3A24559-4649-43E0-B892-F12CC5C74175}" dt="2020-11-08T21:35:28.671" v="239" actId="27028"/>
        <pc:sldMasterMkLst>
          <pc:docMk/>
          <pc:sldMasterMk cId="0" sldId="2147483658"/>
        </pc:sldMasterMkLst>
        <pc:sldLayoutChg chg="add">
          <pc:chgData name="Bhavan Pahuja" userId="bbcb9e45-915c-48a2-bbf0-233e151f4a51" providerId="ADAL" clId="{C3A24559-4649-43E0-B892-F12CC5C74175}" dt="2020-11-08T21:35:18.343" v="223" actId="27028"/>
          <pc:sldLayoutMkLst>
            <pc:docMk/>
            <pc:sldMasterMk cId="0" sldId="2147483658"/>
            <pc:sldLayoutMk cId="0" sldId="2147483648"/>
          </pc:sldLayoutMkLst>
        </pc:sldLayoutChg>
        <pc:sldLayoutChg chg="add">
          <pc:chgData name="Bhavan Pahuja" userId="bbcb9e45-915c-48a2-bbf0-233e151f4a51" providerId="ADAL" clId="{C3A24559-4649-43E0-B892-F12CC5C74175}" dt="2020-11-08T21:35:22.314" v="229" actId="27028"/>
          <pc:sldLayoutMkLst>
            <pc:docMk/>
            <pc:sldMasterMk cId="0" sldId="2147483658"/>
            <pc:sldLayoutMk cId="0" sldId="2147483649"/>
          </pc:sldLayoutMkLst>
        </pc:sldLayoutChg>
        <pc:sldLayoutChg chg="add">
          <pc:chgData name="Bhavan Pahuja" userId="bbcb9e45-915c-48a2-bbf0-233e151f4a51" providerId="ADAL" clId="{C3A24559-4649-43E0-B892-F12CC5C74175}" dt="2020-11-08T21:35:23.898" v="231" actId="27028"/>
          <pc:sldLayoutMkLst>
            <pc:docMk/>
            <pc:sldMasterMk cId="0" sldId="2147483658"/>
            <pc:sldLayoutMk cId="0" sldId="2147483651"/>
          </pc:sldLayoutMkLst>
        </pc:sldLayoutChg>
        <pc:sldLayoutChg chg="add">
          <pc:chgData name="Bhavan Pahuja" userId="bbcb9e45-915c-48a2-bbf0-233e151f4a51" providerId="ADAL" clId="{C3A24559-4649-43E0-B892-F12CC5C74175}" dt="2020-11-08T21:35:19.397" v="225" actId="27028"/>
          <pc:sldLayoutMkLst>
            <pc:docMk/>
            <pc:sldMasterMk cId="0" sldId="2147483658"/>
            <pc:sldLayoutMk cId="0" sldId="2147483652"/>
          </pc:sldLayoutMkLst>
        </pc:sldLayoutChg>
        <pc:sldLayoutChg chg="add">
          <pc:chgData name="Bhavan Pahuja" userId="bbcb9e45-915c-48a2-bbf0-233e151f4a51" providerId="ADAL" clId="{C3A24559-4649-43E0-B892-F12CC5C74175}" dt="2020-11-08T21:35:26.438" v="235" actId="27028"/>
          <pc:sldLayoutMkLst>
            <pc:docMk/>
            <pc:sldMasterMk cId="0" sldId="2147483658"/>
            <pc:sldLayoutMk cId="0" sldId="2147483653"/>
          </pc:sldLayoutMkLst>
        </pc:sldLayoutChg>
        <pc:sldLayoutChg chg="add">
          <pc:chgData name="Bhavan Pahuja" userId="bbcb9e45-915c-48a2-bbf0-233e151f4a51" providerId="ADAL" clId="{C3A24559-4649-43E0-B892-F12CC5C74175}" dt="2020-11-08T21:35:25.034" v="233" actId="27028"/>
          <pc:sldLayoutMkLst>
            <pc:docMk/>
            <pc:sldMasterMk cId="0" sldId="2147483658"/>
            <pc:sldLayoutMk cId="0" sldId="2147483654"/>
          </pc:sldLayoutMkLst>
        </pc:sldLayoutChg>
        <pc:sldLayoutChg chg="add">
          <pc:chgData name="Bhavan Pahuja" userId="bbcb9e45-915c-48a2-bbf0-233e151f4a51" providerId="ADAL" clId="{C3A24559-4649-43E0-B892-F12CC5C74175}" dt="2020-11-08T21:35:21.314" v="227" actId="27028"/>
          <pc:sldLayoutMkLst>
            <pc:docMk/>
            <pc:sldMasterMk cId="0" sldId="2147483658"/>
            <pc:sldLayoutMk cId="0" sldId="2147483656"/>
          </pc:sldLayoutMkLst>
        </pc:sldLayoutChg>
        <pc:sldLayoutChg chg="add">
          <pc:chgData name="Bhavan Pahuja" userId="bbcb9e45-915c-48a2-bbf0-233e151f4a51" providerId="ADAL" clId="{C3A24559-4649-43E0-B892-F12CC5C74175}" dt="2020-11-08T21:35:28.671" v="239" actId="27028"/>
          <pc:sldLayoutMkLst>
            <pc:docMk/>
            <pc:sldMasterMk cId="0" sldId="2147483658"/>
            <pc:sldLayoutMk cId="0" sldId="2147483657"/>
          </pc:sldLayoutMkLst>
        </pc:sldLayoutChg>
      </pc:sldMasterChg>
      <pc:sldMasterChg chg="add del addSldLayout delSldLayout">
        <pc:chgData name="Bhavan Pahuja" userId="bbcb9e45-915c-48a2-bbf0-233e151f4a51" providerId="ADAL" clId="{C3A24559-4649-43E0-B892-F12CC5C74175}" dt="2020-11-08T21:36:58.832" v="248" actId="47"/>
        <pc:sldMasterMkLst>
          <pc:docMk/>
          <pc:sldMasterMk cId="294085211" sldId="2147483684"/>
        </pc:sldMasterMkLst>
        <pc:sldLayoutChg chg="add del">
          <pc:chgData name="Bhavan Pahuja" userId="bbcb9e45-915c-48a2-bbf0-233e151f4a51" providerId="ADAL" clId="{C3A24559-4649-43E0-B892-F12CC5C74175}" dt="2020-11-08T21:36:58.832" v="248" actId="47"/>
          <pc:sldLayoutMkLst>
            <pc:docMk/>
            <pc:sldMasterMk cId="294085211" sldId="2147483684"/>
            <pc:sldLayoutMk cId="3379331404" sldId="2147483685"/>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137570005" sldId="2147483686"/>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1717816714" sldId="2147483687"/>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4218400985" sldId="2147483688"/>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3496334815" sldId="2147483689"/>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3012235186" sldId="2147483690"/>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2220620884" sldId="2147483691"/>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4015760275" sldId="2147483692"/>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92878322" sldId="2147483693"/>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1531559902" sldId="2147483694"/>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1124879612" sldId="2147483695"/>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247848721" sldId="2147483696"/>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1951362897" sldId="2147483697"/>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2891565197" sldId="2147483698"/>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3360928324" sldId="2147483699"/>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2557673407" sldId="2147483700"/>
          </pc:sldLayoutMkLst>
        </pc:sldLayoutChg>
        <pc:sldLayoutChg chg="add del">
          <pc:chgData name="Bhavan Pahuja" userId="bbcb9e45-915c-48a2-bbf0-233e151f4a51" providerId="ADAL" clId="{C3A24559-4649-43E0-B892-F12CC5C74175}" dt="2020-11-08T21:36:58.832" v="248" actId="47"/>
          <pc:sldLayoutMkLst>
            <pc:docMk/>
            <pc:sldMasterMk cId="294085211" sldId="2147483684"/>
            <pc:sldLayoutMk cId="1124097966" sldId="2147483701"/>
          </pc:sldLayoutMkLst>
        </pc:sldLayoutChg>
      </pc:sldMasterChg>
    </pc:docChg>
  </pc:docChgLst>
  <pc:docChgLst>
    <pc:chgData name="Amir Hussain" userId="S::amir.hussain1@ucalgary.ca::11c66004-f29f-4668-8e9e-1bfcb31ae2a8" providerId="AD" clId="Web-{09D9A4E4-34FA-453E-B952-EF1A625E6B29}"/>
    <pc:docChg chg="addSld modSld sldOrd">
      <pc:chgData name="Amir Hussain" userId="S::amir.hussain1@ucalgary.ca::11c66004-f29f-4668-8e9e-1bfcb31ae2a8" providerId="AD" clId="Web-{09D9A4E4-34FA-453E-B952-EF1A625E6B29}" dt="2020-11-07T23:36:47.525" v="37" actId="20577"/>
      <pc:docMkLst>
        <pc:docMk/>
      </pc:docMkLst>
      <pc:sldChg chg="modSp new ord">
        <pc:chgData name="Amir Hussain" userId="S::amir.hussain1@ucalgary.ca::11c66004-f29f-4668-8e9e-1bfcb31ae2a8" providerId="AD" clId="Web-{09D9A4E4-34FA-453E-B952-EF1A625E6B29}" dt="2020-11-07T23:36:46.353" v="35" actId="20577"/>
        <pc:sldMkLst>
          <pc:docMk/>
          <pc:sldMk cId="1835672586" sldId="263"/>
        </pc:sldMkLst>
        <pc:spChg chg="mod">
          <ac:chgData name="Amir Hussain" userId="S::amir.hussain1@ucalgary.ca::11c66004-f29f-4668-8e9e-1bfcb31ae2a8" providerId="AD" clId="Web-{09D9A4E4-34FA-453E-B952-EF1A625E6B29}" dt="2020-11-07T23:36:46.353" v="35" actId="20577"/>
          <ac:spMkLst>
            <pc:docMk/>
            <pc:sldMk cId="1835672586" sldId="263"/>
            <ac:spMk id="2" creationId="{303B0BF0-0510-40B8-9D4E-1504288678CE}"/>
          </ac:spMkLst>
        </pc:spChg>
      </pc:sldChg>
    </pc:docChg>
  </pc:docChgLst>
  <pc:docChgLst>
    <pc:chgData name="Israa Farouk" userId="S::israa.farouk1@ucalgary.ca::881571e9-e7e0-415e-892b-565850a240a3" providerId="AD" clId="Web-{BC95E87A-3F7A-4D61-9A6F-08716110C177}"/>
    <pc:docChg chg="modSld">
      <pc:chgData name="Israa Farouk" userId="S::israa.farouk1@ucalgary.ca::881571e9-e7e0-415e-892b-565850a240a3" providerId="AD" clId="Web-{BC95E87A-3F7A-4D61-9A6F-08716110C177}" dt="2020-11-09T01:04:48.638" v="642"/>
      <pc:docMkLst>
        <pc:docMk/>
      </pc:docMkLst>
      <pc:sldChg chg="modSp">
        <pc:chgData name="Israa Farouk" userId="S::israa.farouk1@ucalgary.ca::881571e9-e7e0-415e-892b-565850a240a3" providerId="AD" clId="Web-{BC95E87A-3F7A-4D61-9A6F-08716110C177}" dt="2020-11-09T00:52:43.635" v="129" actId="20577"/>
        <pc:sldMkLst>
          <pc:docMk/>
          <pc:sldMk cId="1511421248" sldId="265"/>
        </pc:sldMkLst>
        <pc:spChg chg="mod">
          <ac:chgData name="Israa Farouk" userId="S::israa.farouk1@ucalgary.ca::881571e9-e7e0-415e-892b-565850a240a3" providerId="AD" clId="Web-{BC95E87A-3F7A-4D61-9A6F-08716110C177}" dt="2020-11-09T00:52:43.635" v="129" actId="20577"/>
          <ac:spMkLst>
            <pc:docMk/>
            <pc:sldMk cId="1511421248" sldId="265"/>
            <ac:spMk id="88" creationId="{00000000-0000-0000-0000-000000000000}"/>
          </ac:spMkLst>
        </pc:spChg>
      </pc:sldChg>
      <pc:sldChg chg="modSp modNotes">
        <pc:chgData name="Israa Farouk" userId="S::israa.farouk1@ucalgary.ca::881571e9-e7e0-415e-892b-565850a240a3" providerId="AD" clId="Web-{BC95E87A-3F7A-4D61-9A6F-08716110C177}" dt="2020-11-09T01:04:48.638" v="642"/>
        <pc:sldMkLst>
          <pc:docMk/>
          <pc:sldMk cId="3300416469" sldId="271"/>
        </pc:sldMkLst>
        <pc:spChg chg="mod">
          <ac:chgData name="Israa Farouk" userId="S::israa.farouk1@ucalgary.ca::881571e9-e7e0-415e-892b-565850a240a3" providerId="AD" clId="Web-{BC95E87A-3F7A-4D61-9A6F-08716110C177}" dt="2020-11-09T00:51:18.509" v="88" actId="20577"/>
          <ac:spMkLst>
            <pc:docMk/>
            <pc:sldMk cId="3300416469" sldId="271"/>
            <ac:spMk id="257" creationId="{00000000-0000-0000-0000-000000000000}"/>
          </ac:spMkLst>
        </pc:spChg>
        <pc:spChg chg="mod">
          <ac:chgData name="Israa Farouk" userId="S::israa.farouk1@ucalgary.ca::881571e9-e7e0-415e-892b-565850a240a3" providerId="AD" clId="Web-{BC95E87A-3F7A-4D61-9A6F-08716110C177}" dt="2020-11-09T00:53:56.525" v="238" actId="20577"/>
          <ac:spMkLst>
            <pc:docMk/>
            <pc:sldMk cId="3300416469" sldId="271"/>
            <ac:spMk id="258" creationId="{00000000-0000-0000-0000-000000000000}"/>
          </ac:spMkLst>
        </pc:spChg>
        <pc:spChg chg="mod">
          <ac:chgData name="Israa Farouk" userId="S::israa.farouk1@ucalgary.ca::881571e9-e7e0-415e-892b-565850a240a3" providerId="AD" clId="Web-{BC95E87A-3F7A-4D61-9A6F-08716110C177}" dt="2020-11-09T00:55:03.401" v="293" actId="20577"/>
          <ac:spMkLst>
            <pc:docMk/>
            <pc:sldMk cId="3300416469" sldId="271"/>
            <ac:spMk id="259" creationId="{00000000-0000-0000-0000-000000000000}"/>
          </ac:spMkLst>
        </pc:spChg>
        <pc:spChg chg="mod">
          <ac:chgData name="Israa Farouk" userId="S::israa.farouk1@ucalgary.ca::881571e9-e7e0-415e-892b-565850a240a3" providerId="AD" clId="Web-{BC95E87A-3F7A-4D61-9A6F-08716110C177}" dt="2020-11-09T00:56:47.682" v="344" actId="20577"/>
          <ac:spMkLst>
            <pc:docMk/>
            <pc:sldMk cId="3300416469" sldId="271"/>
            <ac:spMk id="260" creationId="{00000000-0000-0000-0000-000000000000}"/>
          </ac:spMkLst>
        </pc:spChg>
        <pc:spChg chg="mod">
          <ac:chgData name="Israa Farouk" userId="S::israa.farouk1@ucalgary.ca::881571e9-e7e0-415e-892b-565850a240a3" providerId="AD" clId="Web-{BC95E87A-3F7A-4D61-9A6F-08716110C177}" dt="2020-11-09T00:57:09.479" v="378" actId="20577"/>
          <ac:spMkLst>
            <pc:docMk/>
            <pc:sldMk cId="3300416469" sldId="271"/>
            <ac:spMk id="261" creationId="{00000000-0000-0000-0000-000000000000}"/>
          </ac:spMkLst>
        </pc:spChg>
        <pc:spChg chg="mod">
          <ac:chgData name="Israa Farouk" userId="S::israa.farouk1@ucalgary.ca::881571e9-e7e0-415e-892b-565850a240a3" providerId="AD" clId="Web-{BC95E87A-3F7A-4D61-9A6F-08716110C177}" dt="2020-11-09T01:03:10.965" v="585" actId="20577"/>
          <ac:spMkLst>
            <pc:docMk/>
            <pc:sldMk cId="3300416469" sldId="271"/>
            <ac:spMk id="262" creationId="{00000000-0000-0000-0000-000000000000}"/>
          </ac:spMkLst>
        </pc:spChg>
        <pc:spChg chg="mod">
          <ac:chgData name="Israa Farouk" userId="S::israa.farouk1@ucalgary.ca::881571e9-e7e0-415e-892b-565850a240a3" providerId="AD" clId="Web-{BC95E87A-3F7A-4D61-9A6F-08716110C177}" dt="2020-11-09T01:03:17.325" v="587" actId="20577"/>
          <ac:spMkLst>
            <pc:docMk/>
            <pc:sldMk cId="3300416469" sldId="271"/>
            <ac:spMk id="263" creationId="{00000000-0000-0000-0000-000000000000}"/>
          </ac:spMkLst>
        </pc:spChg>
        <pc:spChg chg="mod">
          <ac:chgData name="Israa Farouk" userId="S::israa.farouk1@ucalgary.ca::881571e9-e7e0-415e-892b-565850a240a3" providerId="AD" clId="Web-{BC95E87A-3F7A-4D61-9A6F-08716110C177}" dt="2020-11-09T00:44:48.851" v="1" actId="1076"/>
          <ac:spMkLst>
            <pc:docMk/>
            <pc:sldMk cId="3300416469" sldId="271"/>
            <ac:spMk id="284" creationId="{00000000-0000-0000-0000-000000000000}"/>
          </ac:spMkLst>
        </pc:spChg>
      </pc:sldChg>
    </pc:docChg>
  </pc:docChgLst>
  <pc:docChgLst>
    <pc:chgData name="Jason Chen" userId="fc076fcb-77e4-4eb5-905d-0448dfbdcc32" providerId="ADAL" clId="{AAFD7749-9D2E-43B3-8F6D-3874C3DCF5F2}"/>
    <pc:docChg chg="undo custSel mod modSld">
      <pc:chgData name="Jason Chen" userId="fc076fcb-77e4-4eb5-905d-0448dfbdcc32" providerId="ADAL" clId="{AAFD7749-9D2E-43B3-8F6D-3874C3DCF5F2}" dt="2020-11-09T01:34:22.316" v="83" actId="1076"/>
      <pc:docMkLst>
        <pc:docMk/>
      </pc:docMkLst>
      <pc:sldChg chg="delSp modTransition delDesignElem">
        <pc:chgData name="Jason Chen" userId="fc076fcb-77e4-4eb5-905d-0448dfbdcc32" providerId="ADAL" clId="{AAFD7749-9D2E-43B3-8F6D-3874C3DCF5F2}" dt="2020-11-08T01:10:57.118" v="62"/>
        <pc:sldMkLst>
          <pc:docMk/>
          <pc:sldMk cId="109857222" sldId="256"/>
        </pc:sldMkLst>
        <pc:spChg chg="del">
          <ac:chgData name="Jason Chen" userId="fc076fcb-77e4-4eb5-905d-0448dfbdcc32" providerId="ADAL" clId="{AAFD7749-9D2E-43B3-8F6D-3874C3DCF5F2}" dt="2020-11-06T01:25:28.527" v="1"/>
          <ac:spMkLst>
            <pc:docMk/>
            <pc:sldMk cId="109857222" sldId="256"/>
            <ac:spMk id="8" creationId="{92806DFD-E192-42CC-B190-3C4C95B8FF4E}"/>
          </ac:spMkLst>
        </pc:spChg>
        <pc:spChg chg="del">
          <ac:chgData name="Jason Chen" userId="fc076fcb-77e4-4eb5-905d-0448dfbdcc32" providerId="ADAL" clId="{AAFD7749-9D2E-43B3-8F6D-3874C3DCF5F2}" dt="2020-11-06T01:25:28.527" v="1"/>
          <ac:spMkLst>
            <pc:docMk/>
            <pc:sldMk cId="109857222" sldId="256"/>
            <ac:spMk id="10" creationId="{558A0B6A-DEC0-46AC-8D12-B6E45FCD1EA2}"/>
          </ac:spMkLst>
        </pc:spChg>
        <pc:picChg chg="del">
          <ac:chgData name="Jason Chen" userId="fc076fcb-77e4-4eb5-905d-0448dfbdcc32" providerId="ADAL" clId="{AAFD7749-9D2E-43B3-8F6D-3874C3DCF5F2}" dt="2020-11-06T01:25:28.527" v="1"/>
          <ac:picMkLst>
            <pc:docMk/>
            <pc:sldMk cId="109857222" sldId="256"/>
            <ac:picMk id="12" creationId="{8C1A506D-EB69-4549-9782-F0EBB2A9AE9C}"/>
          </ac:picMkLst>
        </pc:picChg>
      </pc:sldChg>
      <pc:sldChg chg="modSp modTransition">
        <pc:chgData name="Jason Chen" userId="fc076fcb-77e4-4eb5-905d-0448dfbdcc32" providerId="ADAL" clId="{AAFD7749-9D2E-43B3-8F6D-3874C3DCF5F2}" dt="2020-11-08T01:10:57.118" v="62"/>
        <pc:sldMkLst>
          <pc:docMk/>
          <pc:sldMk cId="3825774610" sldId="258"/>
        </pc:sldMkLst>
        <pc:spChg chg="mod">
          <ac:chgData name="Jason Chen" userId="fc076fcb-77e4-4eb5-905d-0448dfbdcc32" providerId="ADAL" clId="{AAFD7749-9D2E-43B3-8F6D-3874C3DCF5F2}" dt="2020-11-06T01:25:28.527" v="1"/>
          <ac:spMkLst>
            <pc:docMk/>
            <pc:sldMk cId="3825774610" sldId="258"/>
            <ac:spMk id="2" creationId="{307126E4-1180-4483-8F08-F3A6E49F9A1B}"/>
          </ac:spMkLst>
        </pc:spChg>
        <pc:spChg chg="mod">
          <ac:chgData name="Jason Chen" userId="fc076fcb-77e4-4eb5-905d-0448dfbdcc32" providerId="ADAL" clId="{AAFD7749-9D2E-43B3-8F6D-3874C3DCF5F2}" dt="2020-11-06T01:25:28.527" v="1"/>
          <ac:spMkLst>
            <pc:docMk/>
            <pc:sldMk cId="3825774610" sldId="258"/>
            <ac:spMk id="3" creationId="{47D7D324-C3BB-4E5A-9803-B46FE93C939D}"/>
          </ac:spMkLst>
        </pc:spChg>
      </pc:sldChg>
      <pc:sldChg chg="modSp modTransition">
        <pc:chgData name="Jason Chen" userId="fc076fcb-77e4-4eb5-905d-0448dfbdcc32" providerId="ADAL" clId="{AAFD7749-9D2E-43B3-8F6D-3874C3DCF5F2}" dt="2020-11-08T01:10:57.118" v="62"/>
        <pc:sldMkLst>
          <pc:docMk/>
          <pc:sldMk cId="1592826279" sldId="259"/>
        </pc:sldMkLst>
        <pc:spChg chg="mod">
          <ac:chgData name="Jason Chen" userId="fc076fcb-77e4-4eb5-905d-0448dfbdcc32" providerId="ADAL" clId="{AAFD7749-9D2E-43B3-8F6D-3874C3DCF5F2}" dt="2020-11-06T01:25:28.527" v="1"/>
          <ac:spMkLst>
            <pc:docMk/>
            <pc:sldMk cId="1592826279" sldId="259"/>
            <ac:spMk id="2" creationId="{AC47A9A8-B99E-489D-9CFC-8CC8AC2E8014}"/>
          </ac:spMkLst>
        </pc:spChg>
        <pc:spChg chg="mod">
          <ac:chgData name="Jason Chen" userId="fc076fcb-77e4-4eb5-905d-0448dfbdcc32" providerId="ADAL" clId="{AAFD7749-9D2E-43B3-8F6D-3874C3DCF5F2}" dt="2020-11-06T01:25:28.527" v="1"/>
          <ac:spMkLst>
            <pc:docMk/>
            <pc:sldMk cId="1592826279" sldId="259"/>
            <ac:spMk id="3" creationId="{FFFDDF44-E39A-4A50-A04B-A6A24802F378}"/>
          </ac:spMkLst>
        </pc:spChg>
      </pc:sldChg>
      <pc:sldChg chg="addSp delSp modSp mod modTransition setBg delAnim modAnim setClrOvrMap modNotesTx">
        <pc:chgData name="Jason Chen" userId="fc076fcb-77e4-4eb5-905d-0448dfbdcc32" providerId="ADAL" clId="{AAFD7749-9D2E-43B3-8F6D-3874C3DCF5F2}" dt="2020-11-08T01:28:24.485" v="72"/>
        <pc:sldMkLst>
          <pc:docMk/>
          <pc:sldMk cId="2907656087" sldId="260"/>
        </pc:sldMkLst>
        <pc:spChg chg="mod">
          <ac:chgData name="Jason Chen" userId="fc076fcb-77e4-4eb5-905d-0448dfbdcc32" providerId="ADAL" clId="{AAFD7749-9D2E-43B3-8F6D-3874C3DCF5F2}" dt="2020-11-08T00:09:27.552" v="53" actId="1076"/>
          <ac:spMkLst>
            <pc:docMk/>
            <pc:sldMk cId="2907656087" sldId="260"/>
            <ac:spMk id="2" creationId="{B180B3FE-2244-4DC6-BD39-FEB1C79C2076}"/>
          </ac:spMkLst>
        </pc:spChg>
        <pc:spChg chg="add del mod">
          <ac:chgData name="Jason Chen" userId="fc076fcb-77e4-4eb5-905d-0448dfbdcc32" providerId="ADAL" clId="{AAFD7749-9D2E-43B3-8F6D-3874C3DCF5F2}" dt="2020-11-08T00:07:25.841" v="11" actId="931"/>
          <ac:spMkLst>
            <pc:docMk/>
            <pc:sldMk cId="2907656087" sldId="260"/>
            <ac:spMk id="3" creationId="{A1D77F1A-7EB0-4248-B9DB-822615AF6C11}"/>
          </ac:spMkLst>
        </pc:spChg>
        <pc:spChg chg="add del">
          <ac:chgData name="Jason Chen" userId="fc076fcb-77e4-4eb5-905d-0448dfbdcc32" providerId="ADAL" clId="{AAFD7749-9D2E-43B3-8F6D-3874C3DCF5F2}" dt="2020-11-08T00:04:51.929" v="6" actId="26606"/>
          <ac:spMkLst>
            <pc:docMk/>
            <pc:sldMk cId="2907656087" sldId="260"/>
            <ac:spMk id="9" creationId="{DCD89749-8654-4C17-A6EA-A73358BCA350}"/>
          </ac:spMkLst>
        </pc:spChg>
        <pc:spChg chg="add del">
          <ac:chgData name="Jason Chen" userId="fc076fcb-77e4-4eb5-905d-0448dfbdcc32" providerId="ADAL" clId="{AAFD7749-9D2E-43B3-8F6D-3874C3DCF5F2}" dt="2020-11-08T00:07:30.646" v="13" actId="26606"/>
          <ac:spMkLst>
            <pc:docMk/>
            <pc:sldMk cId="2907656087" sldId="260"/>
            <ac:spMk id="10" creationId="{CD94F7C0-1344-4B3C-AFCB-E7F006BB5348}"/>
          </ac:spMkLst>
        </pc:spChg>
        <pc:spChg chg="add del">
          <ac:chgData name="Jason Chen" userId="fc076fcb-77e4-4eb5-905d-0448dfbdcc32" providerId="ADAL" clId="{AAFD7749-9D2E-43B3-8F6D-3874C3DCF5F2}" dt="2020-11-08T00:07:30.646" v="13" actId="26606"/>
          <ac:spMkLst>
            <pc:docMk/>
            <pc:sldMk cId="2907656087" sldId="260"/>
            <ac:spMk id="11" creationId="{9D0E0E2D-9D45-4C01-9AE3-B479380477C6}"/>
          </ac:spMkLst>
        </pc:spChg>
        <pc:spChg chg="add del">
          <ac:chgData name="Jason Chen" userId="fc076fcb-77e4-4eb5-905d-0448dfbdcc32" providerId="ADAL" clId="{AAFD7749-9D2E-43B3-8F6D-3874C3DCF5F2}" dt="2020-11-08T00:04:51.929" v="6" actId="26606"/>
          <ac:spMkLst>
            <pc:docMk/>
            <pc:sldMk cId="2907656087" sldId="260"/>
            <ac:spMk id="12" creationId="{CD94F7C0-1344-4B3C-AFCB-E7F006BB5348}"/>
          </ac:spMkLst>
        </pc:spChg>
        <pc:spChg chg="add del">
          <ac:chgData name="Jason Chen" userId="fc076fcb-77e4-4eb5-905d-0448dfbdcc32" providerId="ADAL" clId="{AAFD7749-9D2E-43B3-8F6D-3874C3DCF5F2}" dt="2020-11-08T00:07:34.839" v="15" actId="26606"/>
          <ac:spMkLst>
            <pc:docMk/>
            <pc:sldMk cId="2907656087" sldId="260"/>
            <ac:spMk id="15" creationId="{191641FE-EF6C-4CA2-A2F7-7B96C7166607}"/>
          </ac:spMkLst>
        </pc:spChg>
        <pc:spChg chg="add del">
          <ac:chgData name="Jason Chen" userId="fc076fcb-77e4-4eb5-905d-0448dfbdcc32" providerId="ADAL" clId="{AAFD7749-9D2E-43B3-8F6D-3874C3DCF5F2}" dt="2020-11-08T00:06:55.624" v="8" actId="26606"/>
          <ac:spMkLst>
            <pc:docMk/>
            <pc:sldMk cId="2907656087" sldId="260"/>
            <ac:spMk id="16" creationId="{B8E41B83-C09C-4859-AB94-511A2C0BBE89}"/>
          </ac:spMkLst>
        </pc:spChg>
        <pc:spChg chg="add del">
          <ac:chgData name="Jason Chen" userId="fc076fcb-77e4-4eb5-905d-0448dfbdcc32" providerId="ADAL" clId="{AAFD7749-9D2E-43B3-8F6D-3874C3DCF5F2}" dt="2020-11-08T00:06:55.624" v="8" actId="26606"/>
          <ac:spMkLst>
            <pc:docMk/>
            <pc:sldMk cId="2907656087" sldId="260"/>
            <ac:spMk id="18" creationId="{6FAD6904-5967-4728-980B-B698B73A5A95}"/>
          </ac:spMkLst>
        </pc:spChg>
        <pc:spChg chg="add del">
          <ac:chgData name="Jason Chen" userId="fc076fcb-77e4-4eb5-905d-0448dfbdcc32" providerId="ADAL" clId="{AAFD7749-9D2E-43B3-8F6D-3874C3DCF5F2}" dt="2020-11-08T00:07:37.066" v="17" actId="26606"/>
          <ac:spMkLst>
            <pc:docMk/>
            <pc:sldMk cId="2907656087" sldId="260"/>
            <ac:spMk id="19" creationId="{CD94F7C0-1344-4B3C-AFCB-E7F006BB5348}"/>
          </ac:spMkLst>
        </pc:spChg>
        <pc:spChg chg="add del">
          <ac:chgData name="Jason Chen" userId="fc076fcb-77e4-4eb5-905d-0448dfbdcc32" providerId="ADAL" clId="{AAFD7749-9D2E-43B3-8F6D-3874C3DCF5F2}" dt="2020-11-08T00:07:37.066" v="17" actId="26606"/>
          <ac:spMkLst>
            <pc:docMk/>
            <pc:sldMk cId="2907656087" sldId="260"/>
            <ac:spMk id="21" creationId="{9D0E0E2D-9D45-4C01-9AE3-B479380477C6}"/>
          </ac:spMkLst>
        </pc:spChg>
        <pc:spChg chg="add del">
          <ac:chgData name="Jason Chen" userId="fc076fcb-77e4-4eb5-905d-0448dfbdcc32" providerId="ADAL" clId="{AAFD7749-9D2E-43B3-8F6D-3874C3DCF5F2}" dt="2020-11-08T00:07:38.591" v="19" actId="26606"/>
          <ac:spMkLst>
            <pc:docMk/>
            <pc:sldMk cId="2907656087" sldId="260"/>
            <ac:spMk id="23" creationId="{03FFF8D3-2EF3-4286-935A-D01BE3C85333}"/>
          </ac:spMkLst>
        </pc:spChg>
        <pc:spChg chg="add del">
          <ac:chgData name="Jason Chen" userId="fc076fcb-77e4-4eb5-905d-0448dfbdcc32" providerId="ADAL" clId="{AAFD7749-9D2E-43B3-8F6D-3874C3DCF5F2}" dt="2020-11-08T00:07:38.591" v="19" actId="26606"/>
          <ac:spMkLst>
            <pc:docMk/>
            <pc:sldMk cId="2907656087" sldId="260"/>
            <ac:spMk id="25" creationId="{12C13518-0701-4122-BFB8-E3FE1BC18C7A}"/>
          </ac:spMkLst>
        </pc:spChg>
        <pc:spChg chg="add del">
          <ac:chgData name="Jason Chen" userId="fc076fcb-77e4-4eb5-905d-0448dfbdcc32" providerId="ADAL" clId="{AAFD7749-9D2E-43B3-8F6D-3874C3DCF5F2}" dt="2020-11-08T00:07:38.591" v="19" actId="26606"/>
          <ac:spMkLst>
            <pc:docMk/>
            <pc:sldMk cId="2907656087" sldId="260"/>
            <ac:spMk id="26" creationId="{E6C57836-126B-4938-8C7A-3C3BCB59D383}"/>
          </ac:spMkLst>
        </pc:spChg>
        <pc:spChg chg="add">
          <ac:chgData name="Jason Chen" userId="fc076fcb-77e4-4eb5-905d-0448dfbdcc32" providerId="ADAL" clId="{AAFD7749-9D2E-43B3-8F6D-3874C3DCF5F2}" dt="2020-11-08T00:07:38.616" v="20" actId="26606"/>
          <ac:spMkLst>
            <pc:docMk/>
            <pc:sldMk cId="2907656087" sldId="260"/>
            <ac:spMk id="28" creationId="{CD94F7C0-1344-4B3C-AFCB-E7F006BB5348}"/>
          </ac:spMkLst>
        </pc:spChg>
        <pc:spChg chg="add del mod">
          <ac:chgData name="Jason Chen" userId="fc076fcb-77e4-4eb5-905d-0448dfbdcc32" providerId="ADAL" clId="{AAFD7749-9D2E-43B3-8F6D-3874C3DCF5F2}" dt="2020-11-08T00:07:51.790" v="24" actId="478"/>
          <ac:spMkLst>
            <pc:docMk/>
            <pc:sldMk cId="2907656087" sldId="260"/>
            <ac:spMk id="30" creationId="{9D0E0E2D-9D45-4C01-9AE3-B479380477C6}"/>
          </ac:spMkLst>
        </pc:spChg>
        <pc:picChg chg="add del mod">
          <ac:chgData name="Jason Chen" userId="fc076fcb-77e4-4eb5-905d-0448dfbdcc32" providerId="ADAL" clId="{AAFD7749-9D2E-43B3-8F6D-3874C3DCF5F2}" dt="2020-11-08T00:06:56.411" v="10" actId="931"/>
          <ac:picMkLst>
            <pc:docMk/>
            <pc:sldMk cId="2907656087" sldId="260"/>
            <ac:picMk id="5" creationId="{F9BBD414-8EB2-49CC-88DC-1A31C6FD066F}"/>
          </ac:picMkLst>
        </pc:picChg>
        <pc:picChg chg="add mod">
          <ac:chgData name="Jason Chen" userId="fc076fcb-77e4-4eb5-905d-0448dfbdcc32" providerId="ADAL" clId="{AAFD7749-9D2E-43B3-8F6D-3874C3DCF5F2}" dt="2020-11-08T00:09:33.256" v="54" actId="1076"/>
          <ac:picMkLst>
            <pc:docMk/>
            <pc:sldMk cId="2907656087" sldId="260"/>
            <ac:picMk id="7" creationId="{FE8F3FF1-6A23-410B-808E-2FAB37FBCE02}"/>
          </ac:picMkLst>
        </pc:picChg>
        <pc:picChg chg="add del mod">
          <ac:chgData name="Jason Chen" userId="fc076fcb-77e4-4eb5-905d-0448dfbdcc32" providerId="ADAL" clId="{AAFD7749-9D2E-43B3-8F6D-3874C3DCF5F2}" dt="2020-11-08T01:10:11.714" v="57"/>
          <ac:picMkLst>
            <pc:docMk/>
            <pc:sldMk cId="2907656087" sldId="260"/>
            <ac:picMk id="8" creationId="{132566BC-AE16-4DCE-9DC3-A0A41BDC5B18}"/>
          </ac:picMkLst>
        </pc:picChg>
        <pc:picChg chg="add del">
          <ac:chgData name="Jason Chen" userId="fc076fcb-77e4-4eb5-905d-0448dfbdcc32" providerId="ADAL" clId="{AAFD7749-9D2E-43B3-8F6D-3874C3DCF5F2}" dt="2020-11-08T00:07:30.646" v="13" actId="26606"/>
          <ac:picMkLst>
            <pc:docMk/>
            <pc:sldMk cId="2907656087" sldId="260"/>
            <ac:picMk id="13" creationId="{4EC584A2-4215-4DB8-AE1F-E3768D77E8DE}"/>
          </ac:picMkLst>
        </pc:picChg>
        <pc:picChg chg="add del">
          <ac:chgData name="Jason Chen" userId="fc076fcb-77e4-4eb5-905d-0448dfbdcc32" providerId="ADAL" clId="{AAFD7749-9D2E-43B3-8F6D-3874C3DCF5F2}" dt="2020-11-08T00:04:51.929" v="6" actId="26606"/>
          <ac:picMkLst>
            <pc:docMk/>
            <pc:sldMk cId="2907656087" sldId="260"/>
            <ac:picMk id="14" creationId="{4EC584A2-4215-4DB8-AE1F-E3768D77E8DE}"/>
          </ac:picMkLst>
        </pc:picChg>
        <pc:picChg chg="add del">
          <ac:chgData name="Jason Chen" userId="fc076fcb-77e4-4eb5-905d-0448dfbdcc32" providerId="ADAL" clId="{AAFD7749-9D2E-43B3-8F6D-3874C3DCF5F2}" dt="2020-11-08T00:06:55.624" v="8" actId="26606"/>
          <ac:picMkLst>
            <pc:docMk/>
            <pc:sldMk cId="2907656087" sldId="260"/>
            <ac:picMk id="17" creationId="{39E05C4E-6F76-43EC-9537-2BA7871BBE07}"/>
          </ac:picMkLst>
        </pc:picChg>
        <pc:picChg chg="add del">
          <ac:chgData name="Jason Chen" userId="fc076fcb-77e4-4eb5-905d-0448dfbdcc32" providerId="ADAL" clId="{AAFD7749-9D2E-43B3-8F6D-3874C3DCF5F2}" dt="2020-11-08T00:07:37.066" v="17" actId="26606"/>
          <ac:picMkLst>
            <pc:docMk/>
            <pc:sldMk cId="2907656087" sldId="260"/>
            <ac:picMk id="20" creationId="{4EC584A2-4215-4DB8-AE1F-E3768D77E8DE}"/>
          </ac:picMkLst>
        </pc:picChg>
        <pc:picChg chg="add del mod">
          <ac:chgData name="Jason Chen" userId="fc076fcb-77e4-4eb5-905d-0448dfbdcc32" providerId="ADAL" clId="{AAFD7749-9D2E-43B3-8F6D-3874C3DCF5F2}" dt="2020-11-08T01:10:23.090" v="58"/>
          <ac:picMkLst>
            <pc:docMk/>
            <pc:sldMk cId="2907656087" sldId="260"/>
            <ac:picMk id="22" creationId="{E6DC8BB8-6F9A-44F7-82EB-187BB799972B}"/>
          </ac:picMkLst>
        </pc:picChg>
        <pc:picChg chg="add del">
          <ac:chgData name="Jason Chen" userId="fc076fcb-77e4-4eb5-905d-0448dfbdcc32" providerId="ADAL" clId="{AAFD7749-9D2E-43B3-8F6D-3874C3DCF5F2}" dt="2020-11-08T00:07:38.591" v="19" actId="26606"/>
          <ac:picMkLst>
            <pc:docMk/>
            <pc:sldMk cId="2907656087" sldId="260"/>
            <ac:picMk id="24" creationId="{CD8CCB43-545E-4064-8BB8-5C492D0F5F57}"/>
          </ac:picMkLst>
        </pc:picChg>
        <pc:picChg chg="add del mod">
          <ac:chgData name="Jason Chen" userId="fc076fcb-77e4-4eb5-905d-0448dfbdcc32" providerId="ADAL" clId="{AAFD7749-9D2E-43B3-8F6D-3874C3DCF5F2}" dt="2020-11-08T01:10:43.840" v="60"/>
          <ac:picMkLst>
            <pc:docMk/>
            <pc:sldMk cId="2907656087" sldId="260"/>
            <ac:picMk id="27" creationId="{93B76978-ADA7-4C0A-839C-D71485EA4A64}"/>
          </ac:picMkLst>
        </pc:picChg>
        <pc:picChg chg="add">
          <ac:chgData name="Jason Chen" userId="fc076fcb-77e4-4eb5-905d-0448dfbdcc32" providerId="ADAL" clId="{AAFD7749-9D2E-43B3-8F6D-3874C3DCF5F2}" dt="2020-11-08T00:07:38.616" v="20" actId="26606"/>
          <ac:picMkLst>
            <pc:docMk/>
            <pc:sldMk cId="2907656087" sldId="260"/>
            <ac:picMk id="29" creationId="{4EC584A2-4215-4DB8-AE1F-E3768D77E8DE}"/>
          </ac:picMkLst>
        </pc:picChg>
        <pc:picChg chg="add del mod">
          <ac:chgData name="Jason Chen" userId="fc076fcb-77e4-4eb5-905d-0448dfbdcc32" providerId="ADAL" clId="{AAFD7749-9D2E-43B3-8F6D-3874C3DCF5F2}" dt="2020-11-08T01:10:57.118" v="62"/>
          <ac:picMkLst>
            <pc:docMk/>
            <pc:sldMk cId="2907656087" sldId="260"/>
            <ac:picMk id="31" creationId="{653CE132-BE43-4B91-8673-7A021C47D52B}"/>
          </ac:picMkLst>
        </pc:picChg>
        <pc:picChg chg="add del mod">
          <ac:chgData name="Jason Chen" userId="fc076fcb-77e4-4eb5-905d-0448dfbdcc32" providerId="ADAL" clId="{AAFD7749-9D2E-43B3-8F6D-3874C3DCF5F2}" dt="2020-11-08T01:11:30.383" v="64"/>
          <ac:picMkLst>
            <pc:docMk/>
            <pc:sldMk cId="2907656087" sldId="260"/>
            <ac:picMk id="32" creationId="{214EA4E9-9F07-4191-836F-7A8329B11839}"/>
          </ac:picMkLst>
        </pc:picChg>
        <pc:picChg chg="add del mod">
          <ac:chgData name="Jason Chen" userId="fc076fcb-77e4-4eb5-905d-0448dfbdcc32" providerId="ADAL" clId="{AAFD7749-9D2E-43B3-8F6D-3874C3DCF5F2}" dt="2020-11-08T01:12:31.806" v="68" actId="478"/>
          <ac:picMkLst>
            <pc:docMk/>
            <pc:sldMk cId="2907656087" sldId="260"/>
            <ac:picMk id="33" creationId="{B78D179B-EBE5-4773-9737-1AF121D8D5EF}"/>
          </ac:picMkLst>
        </pc:picChg>
        <pc:picChg chg="add mod">
          <ac:chgData name="Jason Chen" userId="fc076fcb-77e4-4eb5-905d-0448dfbdcc32" providerId="ADAL" clId="{AAFD7749-9D2E-43B3-8F6D-3874C3DCF5F2}" dt="2020-11-08T01:28:21.433" v="71" actId="1076"/>
          <ac:picMkLst>
            <pc:docMk/>
            <pc:sldMk cId="2907656087" sldId="260"/>
            <ac:picMk id="34" creationId="{94E3AC14-BBD9-4DA6-AE1B-EF2F25AB6494}"/>
          </ac:picMkLst>
        </pc:picChg>
      </pc:sldChg>
      <pc:sldChg chg="modTransition">
        <pc:chgData name="Jason Chen" userId="fc076fcb-77e4-4eb5-905d-0448dfbdcc32" providerId="ADAL" clId="{AAFD7749-9D2E-43B3-8F6D-3874C3DCF5F2}" dt="2020-11-08T01:10:57.118" v="62"/>
        <pc:sldMkLst>
          <pc:docMk/>
          <pc:sldMk cId="3687456224" sldId="261"/>
        </pc:sldMkLst>
      </pc:sldChg>
      <pc:sldChg chg="modTransition">
        <pc:chgData name="Jason Chen" userId="fc076fcb-77e4-4eb5-905d-0448dfbdcc32" providerId="ADAL" clId="{AAFD7749-9D2E-43B3-8F6D-3874C3DCF5F2}" dt="2020-11-08T01:10:57.118" v="62"/>
        <pc:sldMkLst>
          <pc:docMk/>
          <pc:sldMk cId="3057474350" sldId="262"/>
        </pc:sldMkLst>
      </pc:sldChg>
      <pc:sldChg chg="modTransition">
        <pc:chgData name="Jason Chen" userId="fc076fcb-77e4-4eb5-905d-0448dfbdcc32" providerId="ADAL" clId="{AAFD7749-9D2E-43B3-8F6D-3874C3DCF5F2}" dt="2020-11-08T01:10:57.118" v="62"/>
        <pc:sldMkLst>
          <pc:docMk/>
          <pc:sldMk cId="1835672586" sldId="263"/>
        </pc:sldMkLst>
      </pc:sldChg>
      <pc:sldChg chg="addSp modSp mod modAnim">
        <pc:chgData name="Jason Chen" userId="fc076fcb-77e4-4eb5-905d-0448dfbdcc32" providerId="ADAL" clId="{AAFD7749-9D2E-43B3-8F6D-3874C3DCF5F2}" dt="2020-11-09T01:33:24.856" v="80" actId="1076"/>
        <pc:sldMkLst>
          <pc:docMk/>
          <pc:sldMk cId="2113993279" sldId="269"/>
        </pc:sldMkLst>
        <pc:picChg chg="add mod">
          <ac:chgData name="Jason Chen" userId="fc076fcb-77e4-4eb5-905d-0448dfbdcc32" providerId="ADAL" clId="{AAFD7749-9D2E-43B3-8F6D-3874C3DCF5F2}" dt="2020-11-09T01:33:24.856" v="80" actId="1076"/>
          <ac:picMkLst>
            <pc:docMk/>
            <pc:sldMk cId="2113993279" sldId="269"/>
            <ac:picMk id="2" creationId="{2895F9E8-7BEE-4E4F-94B4-CC92E02D352B}"/>
          </ac:picMkLst>
        </pc:picChg>
      </pc:sldChg>
      <pc:sldChg chg="addSp modSp mod modAnim">
        <pc:chgData name="Jason Chen" userId="fc076fcb-77e4-4eb5-905d-0448dfbdcc32" providerId="ADAL" clId="{AAFD7749-9D2E-43B3-8F6D-3874C3DCF5F2}" dt="2020-11-09T01:34:22.316" v="83" actId="1076"/>
        <pc:sldMkLst>
          <pc:docMk/>
          <pc:sldMk cId="1557734150" sldId="274"/>
        </pc:sldMkLst>
        <pc:picChg chg="add mod">
          <ac:chgData name="Jason Chen" userId="fc076fcb-77e4-4eb5-905d-0448dfbdcc32" providerId="ADAL" clId="{AAFD7749-9D2E-43B3-8F6D-3874C3DCF5F2}" dt="2020-11-09T01:34:22.316" v="83" actId="1076"/>
          <ac:picMkLst>
            <pc:docMk/>
            <pc:sldMk cId="1557734150" sldId="274"/>
            <ac:picMk id="7" creationId="{6112B509-2C93-4B84-B211-6B2BBA849E46}"/>
          </ac:picMkLst>
        </pc:picChg>
      </pc:sldChg>
    </pc:docChg>
  </pc:docChgLst>
  <pc:docChgLst>
    <pc:chgData name="Amir Hussain" userId="S::amir.hussain1@ucalgary.ca::11c66004-f29f-4668-8e9e-1bfcb31ae2a8" providerId="AD" clId="Web-{561DE86F-937D-45B8-A9A1-9B7DB98E7A4E}"/>
    <pc:docChg chg="addSld modSld">
      <pc:chgData name="Amir Hussain" userId="S::amir.hussain1@ucalgary.ca::11c66004-f29f-4668-8e9e-1bfcb31ae2a8" providerId="AD" clId="Web-{561DE86F-937D-45B8-A9A1-9B7DB98E7A4E}" dt="2020-11-06T01:19:19.338" v="13"/>
      <pc:docMkLst>
        <pc:docMk/>
      </pc:docMkLst>
      <pc:sldChg chg="modSp">
        <pc:chgData name="Amir Hussain" userId="S::amir.hussain1@ucalgary.ca::11c66004-f29f-4668-8e9e-1bfcb31ae2a8" providerId="AD" clId="Web-{561DE86F-937D-45B8-A9A1-9B7DB98E7A4E}" dt="2020-11-06T01:18:46.838" v="6" actId="20577"/>
        <pc:sldMkLst>
          <pc:docMk/>
          <pc:sldMk cId="109857222" sldId="256"/>
        </pc:sldMkLst>
        <pc:spChg chg="mod">
          <ac:chgData name="Amir Hussain" userId="S::amir.hussain1@ucalgary.ca::11c66004-f29f-4668-8e9e-1bfcb31ae2a8" providerId="AD" clId="Web-{561DE86F-937D-45B8-A9A1-9B7DB98E7A4E}" dt="2020-11-06T01:18:46.838" v="6" actId="20577"/>
          <ac:spMkLst>
            <pc:docMk/>
            <pc:sldMk cId="109857222" sldId="256"/>
            <ac:spMk id="2" creationId="{00000000-0000-0000-0000-000000000000}"/>
          </ac:spMkLst>
        </pc:spChg>
      </pc:sldChg>
      <pc:sldChg chg="modSp new">
        <pc:chgData name="Amir Hussain" userId="S::amir.hussain1@ucalgary.ca::11c66004-f29f-4668-8e9e-1bfcb31ae2a8" providerId="AD" clId="Web-{561DE86F-937D-45B8-A9A1-9B7DB98E7A4E}" dt="2020-11-06T01:19:15.400" v="11" actId="20577"/>
        <pc:sldMkLst>
          <pc:docMk/>
          <pc:sldMk cId="741030729" sldId="257"/>
        </pc:sldMkLst>
        <pc:spChg chg="mod">
          <ac:chgData name="Amir Hussain" userId="S::amir.hussain1@ucalgary.ca::11c66004-f29f-4668-8e9e-1bfcb31ae2a8" providerId="AD" clId="Web-{561DE86F-937D-45B8-A9A1-9B7DB98E7A4E}" dt="2020-11-06T01:19:15.400" v="11" actId="20577"/>
          <ac:spMkLst>
            <pc:docMk/>
            <pc:sldMk cId="741030729" sldId="257"/>
            <ac:spMk id="2" creationId="{BC092982-A43B-4ACE-B29F-0C14125DE0ED}"/>
          </ac:spMkLst>
        </pc:spChg>
      </pc:sldChg>
      <pc:sldChg chg="new">
        <pc:chgData name="Amir Hussain" userId="S::amir.hussain1@ucalgary.ca::11c66004-f29f-4668-8e9e-1bfcb31ae2a8" providerId="AD" clId="Web-{561DE86F-937D-45B8-A9A1-9B7DB98E7A4E}" dt="2020-11-06T01:19:19.338" v="13"/>
        <pc:sldMkLst>
          <pc:docMk/>
          <pc:sldMk cId="3825774610" sldId="258"/>
        </pc:sldMkLst>
      </pc:sldChg>
    </pc:docChg>
  </pc:docChgLst>
  <pc:docChgLst>
    <pc:chgData name="Amir Hussain" userId="S::amir.hussain1@ucalgary.ca::11c66004-f29f-4668-8e9e-1bfcb31ae2a8" providerId="AD" clId="Web-{E1E73A23-67B1-4091-9924-83CA1F03C694}"/>
    <pc:docChg chg="addSld delSld modSld sldOrd">
      <pc:chgData name="Amir Hussain" userId="S::amir.hussain1@ucalgary.ca::11c66004-f29f-4668-8e9e-1bfcb31ae2a8" providerId="AD" clId="Web-{E1E73A23-67B1-4091-9924-83CA1F03C694}" dt="2020-11-06T01:24:06.897" v="23"/>
      <pc:docMkLst>
        <pc:docMk/>
      </pc:docMkLst>
      <pc:sldChg chg="del">
        <pc:chgData name="Amir Hussain" userId="S::amir.hussain1@ucalgary.ca::11c66004-f29f-4668-8e9e-1bfcb31ae2a8" providerId="AD" clId="Web-{E1E73A23-67B1-4091-9924-83CA1F03C694}" dt="2020-11-06T01:22:34.960" v="17"/>
        <pc:sldMkLst>
          <pc:docMk/>
          <pc:sldMk cId="741030729" sldId="257"/>
        </pc:sldMkLst>
      </pc:sldChg>
      <pc:sldChg chg="modSp ord">
        <pc:chgData name="Amir Hussain" userId="S::amir.hussain1@ucalgary.ca::11c66004-f29f-4668-8e9e-1bfcb31ae2a8" providerId="AD" clId="Web-{E1E73A23-67B1-4091-9924-83CA1F03C694}" dt="2020-11-06T01:22:37.756" v="18"/>
        <pc:sldMkLst>
          <pc:docMk/>
          <pc:sldMk cId="3825774610" sldId="258"/>
        </pc:sldMkLst>
        <pc:spChg chg="mod">
          <ac:chgData name="Amir Hussain" userId="S::amir.hussain1@ucalgary.ca::11c66004-f29f-4668-8e9e-1bfcb31ae2a8" providerId="AD" clId="Web-{E1E73A23-67B1-4091-9924-83CA1F03C694}" dt="2020-11-06T01:21:39.522" v="2" actId="20577"/>
          <ac:spMkLst>
            <pc:docMk/>
            <pc:sldMk cId="3825774610" sldId="258"/>
            <ac:spMk id="2" creationId="{307126E4-1180-4483-8F08-F3A6E49F9A1B}"/>
          </ac:spMkLst>
        </pc:spChg>
      </pc:sldChg>
      <pc:sldChg chg="modSp new ord">
        <pc:chgData name="Amir Hussain" userId="S::amir.hussain1@ucalgary.ca::11c66004-f29f-4668-8e9e-1bfcb31ae2a8" providerId="AD" clId="Web-{E1E73A23-67B1-4091-9924-83CA1F03C694}" dt="2020-11-06T01:22:39.381" v="19"/>
        <pc:sldMkLst>
          <pc:docMk/>
          <pc:sldMk cId="1592826279" sldId="259"/>
        </pc:sldMkLst>
        <pc:spChg chg="mod">
          <ac:chgData name="Amir Hussain" userId="S::amir.hussain1@ucalgary.ca::11c66004-f29f-4668-8e9e-1bfcb31ae2a8" providerId="AD" clId="Web-{E1E73A23-67B1-4091-9924-83CA1F03C694}" dt="2020-11-06T01:21:46.069" v="5" actId="20577"/>
          <ac:spMkLst>
            <pc:docMk/>
            <pc:sldMk cId="1592826279" sldId="259"/>
            <ac:spMk id="2" creationId="{AC47A9A8-B99E-489D-9CFC-8CC8AC2E8014}"/>
          </ac:spMkLst>
        </pc:spChg>
      </pc:sldChg>
      <pc:sldChg chg="modSp new ord">
        <pc:chgData name="Amir Hussain" userId="S::amir.hussain1@ucalgary.ca::11c66004-f29f-4668-8e9e-1bfcb31ae2a8" providerId="AD" clId="Web-{E1E73A23-67B1-4091-9924-83CA1F03C694}" dt="2020-11-06T01:22:41.944" v="20"/>
        <pc:sldMkLst>
          <pc:docMk/>
          <pc:sldMk cId="2907656087" sldId="260"/>
        </pc:sldMkLst>
        <pc:spChg chg="mod">
          <ac:chgData name="Amir Hussain" userId="S::amir.hussain1@ucalgary.ca::11c66004-f29f-4668-8e9e-1bfcb31ae2a8" providerId="AD" clId="Web-{E1E73A23-67B1-4091-9924-83CA1F03C694}" dt="2020-11-06T01:21:56.725" v="9" actId="20577"/>
          <ac:spMkLst>
            <pc:docMk/>
            <pc:sldMk cId="2907656087" sldId="260"/>
            <ac:spMk id="2" creationId="{B180B3FE-2244-4DC6-BD39-FEB1C79C2076}"/>
          </ac:spMkLst>
        </pc:spChg>
      </pc:sldChg>
      <pc:sldChg chg="modSp new del ord">
        <pc:chgData name="Amir Hussain" userId="S::amir.hussain1@ucalgary.ca::11c66004-f29f-4668-8e9e-1bfcb31ae2a8" providerId="AD" clId="Web-{E1E73A23-67B1-4091-9924-83CA1F03C694}" dt="2020-11-06T01:24:06.897" v="23"/>
        <pc:sldMkLst>
          <pc:docMk/>
          <pc:sldMk cId="3847626406" sldId="261"/>
        </pc:sldMkLst>
        <pc:spChg chg="mod">
          <ac:chgData name="Amir Hussain" userId="S::amir.hussain1@ucalgary.ca::11c66004-f29f-4668-8e9e-1bfcb31ae2a8" providerId="AD" clId="Web-{E1E73A23-67B1-4091-9924-83CA1F03C694}" dt="2020-11-06T01:22:07.819" v="13" actId="20577"/>
          <ac:spMkLst>
            <pc:docMk/>
            <pc:sldMk cId="3847626406" sldId="261"/>
            <ac:spMk id="2" creationId="{C65B4608-E38F-4175-AB04-E4D2F048BACC}"/>
          </ac:spMkLst>
        </pc:spChg>
      </pc:sldChg>
      <pc:sldChg chg="new del">
        <pc:chgData name="Amir Hussain" userId="S::amir.hussain1@ucalgary.ca::11c66004-f29f-4668-8e9e-1bfcb31ae2a8" providerId="AD" clId="Web-{E1E73A23-67B1-4091-9924-83CA1F03C694}" dt="2020-11-06T01:22:49.928" v="22"/>
        <pc:sldMkLst>
          <pc:docMk/>
          <pc:sldMk cId="235787571" sldId="262"/>
        </pc:sldMkLst>
      </pc:sldChg>
    </pc:docChg>
  </pc:docChgLst>
  <pc:docChgLst>
    <pc:chgData name="Bhavan Pahuja" userId="S::bhavan.pahuja1@ucalgary.ca::bbcb9e45-915c-48a2-bbf0-233e151f4a51" providerId="AD" clId="Web-{5AB0805A-9605-42C4-A4C9-EAD2D221120D}"/>
    <pc:docChg chg="modSld">
      <pc:chgData name="Bhavan Pahuja" userId="S::bhavan.pahuja1@ucalgary.ca::bbcb9e45-915c-48a2-bbf0-233e151f4a51" providerId="AD" clId="Web-{5AB0805A-9605-42C4-A4C9-EAD2D221120D}" dt="2020-11-08T21:04:29.842" v="6" actId="1076"/>
      <pc:docMkLst>
        <pc:docMk/>
      </pc:docMkLst>
      <pc:sldChg chg="modSp">
        <pc:chgData name="Bhavan Pahuja" userId="S::bhavan.pahuja1@ucalgary.ca::bbcb9e45-915c-48a2-bbf0-233e151f4a51" providerId="AD" clId="Web-{5AB0805A-9605-42C4-A4C9-EAD2D221120D}" dt="2020-11-08T21:04:29.842" v="6" actId="1076"/>
        <pc:sldMkLst>
          <pc:docMk/>
          <pc:sldMk cId="1592826279" sldId="259"/>
        </pc:sldMkLst>
        <pc:picChg chg="mod">
          <ac:chgData name="Bhavan Pahuja" userId="S::bhavan.pahuja1@ucalgary.ca::bbcb9e45-915c-48a2-bbf0-233e151f4a51" providerId="AD" clId="Web-{5AB0805A-9605-42C4-A4C9-EAD2D221120D}" dt="2020-11-08T21:04:20.264" v="3" actId="1076"/>
          <ac:picMkLst>
            <pc:docMk/>
            <pc:sldMk cId="1592826279" sldId="259"/>
            <ac:picMk id="3" creationId="{66014910-F524-4499-A1A2-20216DC5A094}"/>
          </ac:picMkLst>
        </pc:picChg>
        <pc:picChg chg="mod">
          <ac:chgData name="Bhavan Pahuja" userId="S::bhavan.pahuja1@ucalgary.ca::bbcb9e45-915c-48a2-bbf0-233e151f4a51" providerId="AD" clId="Web-{5AB0805A-9605-42C4-A4C9-EAD2D221120D}" dt="2020-11-08T21:04:20.327" v="4" actId="1076"/>
          <ac:picMkLst>
            <pc:docMk/>
            <pc:sldMk cId="1592826279" sldId="259"/>
            <ac:picMk id="4" creationId="{B578016D-4CDE-412E-BC24-B4E3CE1CB7B8}"/>
          </ac:picMkLst>
        </pc:picChg>
        <pc:picChg chg="mod">
          <ac:chgData name="Bhavan Pahuja" userId="S::bhavan.pahuja1@ucalgary.ca::bbcb9e45-915c-48a2-bbf0-233e151f4a51" providerId="AD" clId="Web-{5AB0805A-9605-42C4-A4C9-EAD2D221120D}" dt="2020-11-08T21:04:29.780" v="5" actId="1076"/>
          <ac:picMkLst>
            <pc:docMk/>
            <pc:sldMk cId="1592826279" sldId="259"/>
            <ac:picMk id="18" creationId="{BB5F45A7-648F-4841-9925-993C1429EF38}"/>
          </ac:picMkLst>
        </pc:picChg>
        <pc:picChg chg="mod">
          <ac:chgData name="Bhavan Pahuja" userId="S::bhavan.pahuja1@ucalgary.ca::bbcb9e45-915c-48a2-bbf0-233e151f4a51" providerId="AD" clId="Web-{5AB0805A-9605-42C4-A4C9-EAD2D221120D}" dt="2020-11-08T21:04:29.842" v="6" actId="1076"/>
          <ac:picMkLst>
            <pc:docMk/>
            <pc:sldMk cId="1592826279" sldId="259"/>
            <ac:picMk id="19" creationId="{9E2EC6A1-B672-47D5-9DC3-F046E3514FAA}"/>
          </ac:picMkLst>
        </pc:picChg>
      </pc:sldChg>
    </pc:docChg>
  </pc:docChgLst>
  <pc:docChgLst>
    <pc:chgData name="Amir Hussain" userId="11c66004-f29f-4668-8e9e-1bfcb31ae2a8" providerId="ADAL" clId="{46CA03DC-CEBA-4445-B9A9-714C3B614EEE}"/>
    <pc:docChg chg="undo custSel mod addSld delSld modSld">
      <pc:chgData name="Amir Hussain" userId="11c66004-f29f-4668-8e9e-1bfcb31ae2a8" providerId="ADAL" clId="{46CA03DC-CEBA-4445-B9A9-714C3B614EEE}" dt="2020-11-09T01:30:41.198" v="243"/>
      <pc:docMkLst>
        <pc:docMk/>
      </pc:docMkLst>
      <pc:sldChg chg="addSp delSp modSp mod modTransition setBg modAnim">
        <pc:chgData name="Amir Hussain" userId="11c66004-f29f-4668-8e9e-1bfcb31ae2a8" providerId="ADAL" clId="{46CA03DC-CEBA-4445-B9A9-714C3B614EEE}" dt="2020-11-08T05:36:17.650" v="181"/>
        <pc:sldMkLst>
          <pc:docMk/>
          <pc:sldMk cId="1835672586" sldId="263"/>
        </pc:sldMkLst>
        <pc:spChg chg="mod">
          <ac:chgData name="Amir Hussain" userId="11c66004-f29f-4668-8e9e-1bfcb31ae2a8" providerId="ADAL" clId="{46CA03DC-CEBA-4445-B9A9-714C3B614EEE}" dt="2020-11-08T04:39:44.809" v="154" actId="26606"/>
          <ac:spMkLst>
            <pc:docMk/>
            <pc:sldMk cId="1835672586" sldId="263"/>
            <ac:spMk id="2" creationId="{303B0BF0-0510-40B8-9D4E-1504288678CE}"/>
          </ac:spMkLst>
        </pc:spChg>
        <pc:spChg chg="mod">
          <ac:chgData name="Amir Hussain" userId="11c66004-f29f-4668-8e9e-1bfcb31ae2a8" providerId="ADAL" clId="{46CA03DC-CEBA-4445-B9A9-714C3B614EEE}" dt="2020-11-08T04:39:44.809" v="154" actId="26606"/>
          <ac:spMkLst>
            <pc:docMk/>
            <pc:sldMk cId="1835672586" sldId="263"/>
            <ac:spMk id="3" creationId="{0A4FFDF7-A574-4752-95FB-B7D8B4F441BE}"/>
          </ac:spMkLst>
        </pc:spChg>
        <pc:picChg chg="add del mod">
          <ac:chgData name="Amir Hussain" userId="11c66004-f29f-4668-8e9e-1bfcb31ae2a8" providerId="ADAL" clId="{46CA03DC-CEBA-4445-B9A9-714C3B614EEE}" dt="2020-11-08T04:40:58.263" v="155" actId="478"/>
          <ac:picMkLst>
            <pc:docMk/>
            <pc:sldMk cId="1835672586" sldId="263"/>
            <ac:picMk id="4" creationId="{A2421B8A-1E11-499A-8248-9420B71079F1}"/>
          </ac:picMkLst>
        </pc:picChg>
        <pc:picChg chg="add mod">
          <ac:chgData name="Amir Hussain" userId="11c66004-f29f-4668-8e9e-1bfcb31ae2a8" providerId="ADAL" clId="{46CA03DC-CEBA-4445-B9A9-714C3B614EEE}" dt="2020-11-08T04:42:07.764" v="164" actId="1076"/>
          <ac:picMkLst>
            <pc:docMk/>
            <pc:sldMk cId="1835672586" sldId="263"/>
            <ac:picMk id="5" creationId="{55367E64-AB4D-48FE-AF49-FD61945FF267}"/>
          </ac:picMkLst>
        </pc:picChg>
        <pc:picChg chg="add del mod">
          <ac:chgData name="Amir Hussain" userId="11c66004-f29f-4668-8e9e-1bfcb31ae2a8" providerId="ADAL" clId="{46CA03DC-CEBA-4445-B9A9-714C3B614EEE}" dt="2020-11-08T04:42:58.367" v="166"/>
          <ac:picMkLst>
            <pc:docMk/>
            <pc:sldMk cId="1835672586" sldId="263"/>
            <ac:picMk id="6" creationId="{620B72EC-0648-445E-8690-16D4FEB31887}"/>
          </ac:picMkLst>
        </pc:picChg>
        <pc:picChg chg="add del mod">
          <ac:chgData name="Amir Hussain" userId="11c66004-f29f-4668-8e9e-1bfcb31ae2a8" providerId="ADAL" clId="{46CA03DC-CEBA-4445-B9A9-714C3B614EEE}" dt="2020-11-08T04:43:01.784" v="167"/>
          <ac:picMkLst>
            <pc:docMk/>
            <pc:sldMk cId="1835672586" sldId="263"/>
            <ac:picMk id="7" creationId="{315D949F-EBC4-4364-ADBD-1A99CDBB2E51}"/>
          </ac:picMkLst>
        </pc:picChg>
        <pc:picChg chg="add del mod">
          <ac:chgData name="Amir Hussain" userId="11c66004-f29f-4668-8e9e-1bfcb31ae2a8" providerId="ADAL" clId="{46CA03DC-CEBA-4445-B9A9-714C3B614EEE}" dt="2020-11-08T04:43:28.351" v="169"/>
          <ac:picMkLst>
            <pc:docMk/>
            <pc:sldMk cId="1835672586" sldId="263"/>
            <ac:picMk id="8" creationId="{4319F0A6-C955-43A5-A5BA-8B4D5DADF79A}"/>
          </ac:picMkLst>
        </pc:picChg>
        <pc:picChg chg="add del mod">
          <ac:chgData name="Amir Hussain" userId="11c66004-f29f-4668-8e9e-1bfcb31ae2a8" providerId="ADAL" clId="{46CA03DC-CEBA-4445-B9A9-714C3B614EEE}" dt="2020-11-08T04:47:17.901" v="171"/>
          <ac:picMkLst>
            <pc:docMk/>
            <pc:sldMk cId="1835672586" sldId="263"/>
            <ac:picMk id="9" creationId="{6DE2DEF7-4D80-4D58-BB0C-A1F7AC518499}"/>
          </ac:picMkLst>
        </pc:picChg>
        <pc:picChg chg="add del mod">
          <ac:chgData name="Amir Hussain" userId="11c66004-f29f-4668-8e9e-1bfcb31ae2a8" providerId="ADAL" clId="{46CA03DC-CEBA-4445-B9A9-714C3B614EEE}" dt="2020-11-08T05:16:16.208" v="172"/>
          <ac:picMkLst>
            <pc:docMk/>
            <pc:sldMk cId="1835672586" sldId="263"/>
            <ac:picMk id="10" creationId="{E624CFF3-114D-45D6-94AC-3A39C1EB3162}"/>
          </ac:picMkLst>
        </pc:picChg>
        <pc:picChg chg="add del mod">
          <ac:chgData name="Amir Hussain" userId="11c66004-f29f-4668-8e9e-1bfcb31ae2a8" providerId="ADAL" clId="{46CA03DC-CEBA-4445-B9A9-714C3B614EEE}" dt="2020-11-08T05:28:32.984" v="174"/>
          <ac:picMkLst>
            <pc:docMk/>
            <pc:sldMk cId="1835672586" sldId="263"/>
            <ac:picMk id="11" creationId="{9B9379C7-46D2-4990-A810-ADD4E75EEDD1}"/>
          </ac:picMkLst>
        </pc:picChg>
        <pc:picChg chg="add del mod">
          <ac:chgData name="Amir Hussain" userId="11c66004-f29f-4668-8e9e-1bfcb31ae2a8" providerId="ADAL" clId="{46CA03DC-CEBA-4445-B9A9-714C3B614EEE}" dt="2020-11-08T05:29:30.569" v="176"/>
          <ac:picMkLst>
            <pc:docMk/>
            <pc:sldMk cId="1835672586" sldId="263"/>
            <ac:picMk id="12" creationId="{6310724F-79B9-46E2-8753-EA87353F5C7E}"/>
          </ac:picMkLst>
        </pc:picChg>
        <pc:picChg chg="add del mod">
          <ac:chgData name="Amir Hussain" userId="11c66004-f29f-4668-8e9e-1bfcb31ae2a8" providerId="ADAL" clId="{46CA03DC-CEBA-4445-B9A9-714C3B614EEE}" dt="2020-11-08T05:32:38.782" v="178"/>
          <ac:picMkLst>
            <pc:docMk/>
            <pc:sldMk cId="1835672586" sldId="263"/>
            <ac:picMk id="13" creationId="{D1B117B8-7E24-4423-A7E7-DE6944660DF6}"/>
          </ac:picMkLst>
        </pc:picChg>
        <pc:picChg chg="add del mod">
          <ac:chgData name="Amir Hussain" userId="11c66004-f29f-4668-8e9e-1bfcb31ae2a8" providerId="ADAL" clId="{46CA03DC-CEBA-4445-B9A9-714C3B614EEE}" dt="2020-11-08T05:34:13.073" v="180"/>
          <ac:picMkLst>
            <pc:docMk/>
            <pc:sldMk cId="1835672586" sldId="263"/>
            <ac:picMk id="14" creationId="{C7B22850-6B3F-423A-AD9E-26500F00882B}"/>
          </ac:picMkLst>
        </pc:picChg>
        <pc:picChg chg="add mod">
          <ac:chgData name="Amir Hussain" userId="11c66004-f29f-4668-8e9e-1bfcb31ae2a8" providerId="ADAL" clId="{46CA03DC-CEBA-4445-B9A9-714C3B614EEE}" dt="2020-11-08T05:36:17.650" v="181"/>
          <ac:picMkLst>
            <pc:docMk/>
            <pc:sldMk cId="1835672586" sldId="263"/>
            <ac:picMk id="15" creationId="{0B28562A-134B-43E2-8A67-D2D7640D15F7}"/>
          </ac:picMkLst>
        </pc:picChg>
      </pc:sldChg>
      <pc:sldChg chg="modSp new del mod">
        <pc:chgData name="Amir Hussain" userId="11c66004-f29f-4668-8e9e-1bfcb31ae2a8" providerId="ADAL" clId="{46CA03DC-CEBA-4445-B9A9-714C3B614EEE}" dt="2020-11-08T05:37:46.074" v="221" actId="47"/>
        <pc:sldMkLst>
          <pc:docMk/>
          <pc:sldMk cId="504514361" sldId="264"/>
        </pc:sldMkLst>
        <pc:spChg chg="mod">
          <ac:chgData name="Amir Hussain" userId="11c66004-f29f-4668-8e9e-1bfcb31ae2a8" providerId="ADAL" clId="{46CA03DC-CEBA-4445-B9A9-714C3B614EEE}" dt="2020-11-08T05:37:28.581" v="188" actId="20577"/>
          <ac:spMkLst>
            <pc:docMk/>
            <pc:sldMk cId="504514361" sldId="264"/>
            <ac:spMk id="2" creationId="{3C3EE19C-D049-4A0E-993A-FA40F6D6C96F}"/>
          </ac:spMkLst>
        </pc:spChg>
        <pc:spChg chg="mod">
          <ac:chgData name="Amir Hussain" userId="11c66004-f29f-4668-8e9e-1bfcb31ae2a8" providerId="ADAL" clId="{46CA03DC-CEBA-4445-B9A9-714C3B614EEE}" dt="2020-11-08T05:37:40.130" v="220" actId="5793"/>
          <ac:spMkLst>
            <pc:docMk/>
            <pc:sldMk cId="504514361" sldId="264"/>
            <ac:spMk id="3" creationId="{D949C5C4-6889-42C0-89BF-EDF408C2879A}"/>
          </ac:spMkLst>
        </pc:spChg>
      </pc:sldChg>
      <pc:sldChg chg="addSp delSp modSp modTransition modAnim">
        <pc:chgData name="Amir Hussain" userId="11c66004-f29f-4668-8e9e-1bfcb31ae2a8" providerId="ADAL" clId="{46CA03DC-CEBA-4445-B9A9-714C3B614EEE}" dt="2020-11-09T01:30:41.198" v="243"/>
        <pc:sldMkLst>
          <pc:docMk/>
          <pc:sldMk cId="1511421248" sldId="265"/>
        </pc:sldMkLst>
        <pc:picChg chg="add del mod">
          <ac:chgData name="Amir Hussain" userId="11c66004-f29f-4668-8e9e-1bfcb31ae2a8" providerId="ADAL" clId="{46CA03DC-CEBA-4445-B9A9-714C3B614EEE}" dt="2020-11-09T01:23:46.012" v="232"/>
          <ac:picMkLst>
            <pc:docMk/>
            <pc:sldMk cId="1511421248" sldId="265"/>
            <ac:picMk id="2" creationId="{188459F3-CD08-42AB-8594-7C79BE4D9F01}"/>
          </ac:picMkLst>
        </pc:picChg>
        <pc:picChg chg="add del mod">
          <ac:chgData name="Amir Hussain" userId="11c66004-f29f-4668-8e9e-1bfcb31ae2a8" providerId="ADAL" clId="{46CA03DC-CEBA-4445-B9A9-714C3B614EEE}" dt="2020-11-09T01:26:27.562" v="234"/>
          <ac:picMkLst>
            <pc:docMk/>
            <pc:sldMk cId="1511421248" sldId="265"/>
            <ac:picMk id="3" creationId="{DC5C4D4A-4EB4-4513-87E0-EFE0DFCAF978}"/>
          </ac:picMkLst>
        </pc:picChg>
        <pc:picChg chg="add del mod">
          <ac:chgData name="Amir Hussain" userId="11c66004-f29f-4668-8e9e-1bfcb31ae2a8" providerId="ADAL" clId="{46CA03DC-CEBA-4445-B9A9-714C3B614EEE}" dt="2020-11-09T01:26:46.279" v="236"/>
          <ac:picMkLst>
            <pc:docMk/>
            <pc:sldMk cId="1511421248" sldId="265"/>
            <ac:picMk id="5" creationId="{C718556D-F9DB-488B-8B41-D776E8A40494}"/>
          </ac:picMkLst>
        </pc:picChg>
        <pc:picChg chg="add del mod">
          <ac:chgData name="Amir Hussain" userId="11c66004-f29f-4668-8e9e-1bfcb31ae2a8" providerId="ADAL" clId="{46CA03DC-CEBA-4445-B9A9-714C3B614EEE}" dt="2020-11-09T01:27:32.930" v="238"/>
          <ac:picMkLst>
            <pc:docMk/>
            <pc:sldMk cId="1511421248" sldId="265"/>
            <ac:picMk id="6" creationId="{C857ED92-7A4C-48ED-89DA-DBE5523AFFA2}"/>
          </ac:picMkLst>
        </pc:picChg>
        <pc:picChg chg="add del mod">
          <ac:chgData name="Amir Hussain" userId="11c66004-f29f-4668-8e9e-1bfcb31ae2a8" providerId="ADAL" clId="{46CA03DC-CEBA-4445-B9A9-714C3B614EEE}" dt="2020-11-09T01:28:07.629" v="240"/>
          <ac:picMkLst>
            <pc:docMk/>
            <pc:sldMk cId="1511421248" sldId="265"/>
            <ac:picMk id="7" creationId="{2CE609CD-5AB3-4821-B912-F5B26AD6F19B}"/>
          </ac:picMkLst>
        </pc:picChg>
        <pc:picChg chg="add del mod">
          <ac:chgData name="Amir Hussain" userId="11c66004-f29f-4668-8e9e-1bfcb31ae2a8" providerId="ADAL" clId="{46CA03DC-CEBA-4445-B9A9-714C3B614EEE}" dt="2020-11-09T01:30:09.551" v="242"/>
          <ac:picMkLst>
            <pc:docMk/>
            <pc:sldMk cId="1511421248" sldId="265"/>
            <ac:picMk id="8" creationId="{F5A4D647-C0B9-438B-A587-953E3F4A9342}"/>
          </ac:picMkLst>
        </pc:picChg>
        <pc:picChg chg="add mod">
          <ac:chgData name="Amir Hussain" userId="11c66004-f29f-4668-8e9e-1bfcb31ae2a8" providerId="ADAL" clId="{46CA03DC-CEBA-4445-B9A9-714C3B614EEE}" dt="2020-11-09T01:30:41.198" v="243"/>
          <ac:picMkLst>
            <pc:docMk/>
            <pc:sldMk cId="1511421248" sldId="265"/>
            <ac:picMk id="9" creationId="{11323B13-C4B6-47F3-B3B9-BCE178B224C5}"/>
          </ac:picMkLst>
        </pc:picChg>
      </pc:sldChg>
      <pc:sldChg chg="del">
        <pc:chgData name="Amir Hussain" userId="11c66004-f29f-4668-8e9e-1bfcb31ae2a8" providerId="ADAL" clId="{46CA03DC-CEBA-4445-B9A9-714C3B614EEE}" dt="2020-11-09T01:20:50.770" v="230" actId="47"/>
        <pc:sldMkLst>
          <pc:docMk/>
          <pc:sldMk cId="1574916597" sldId="266"/>
        </pc:sldMkLst>
      </pc:sldChg>
      <pc:sldChg chg="addSp modSp mod modAnim">
        <pc:chgData name="Amir Hussain" userId="11c66004-f29f-4668-8e9e-1bfcb31ae2a8" providerId="ADAL" clId="{46CA03DC-CEBA-4445-B9A9-714C3B614EEE}" dt="2020-11-09T01:13:39.037" v="229" actId="1076"/>
        <pc:sldMkLst>
          <pc:docMk/>
          <pc:sldMk cId="788681248" sldId="267"/>
        </pc:sldMkLst>
        <pc:spChg chg="mod">
          <ac:chgData name="Amir Hussain" userId="11c66004-f29f-4668-8e9e-1bfcb31ae2a8" providerId="ADAL" clId="{46CA03DC-CEBA-4445-B9A9-714C3B614EEE}" dt="2020-11-09T01:13:39.037" v="229" actId="1076"/>
          <ac:spMkLst>
            <pc:docMk/>
            <pc:sldMk cId="788681248" sldId="267"/>
            <ac:spMk id="102" creationId="{00000000-0000-0000-0000-000000000000}"/>
          </ac:spMkLst>
        </pc:spChg>
        <pc:spChg chg="mod">
          <ac:chgData name="Amir Hussain" userId="11c66004-f29f-4668-8e9e-1bfcb31ae2a8" providerId="ADAL" clId="{46CA03DC-CEBA-4445-B9A9-714C3B614EEE}" dt="2020-11-09T01:13:15.355" v="226" actId="20577"/>
          <ac:spMkLst>
            <pc:docMk/>
            <pc:sldMk cId="788681248" sldId="267"/>
            <ac:spMk id="104" creationId="{00000000-0000-0000-0000-000000000000}"/>
          </ac:spMkLst>
        </pc:spChg>
        <pc:picChg chg="add mod">
          <ac:chgData name="Amir Hussain" userId="11c66004-f29f-4668-8e9e-1bfcb31ae2a8" providerId="ADAL" clId="{46CA03DC-CEBA-4445-B9A9-714C3B614EEE}" dt="2020-11-09T01:13:33.102" v="228" actId="1076"/>
          <ac:picMkLst>
            <pc:docMk/>
            <pc:sldMk cId="788681248" sldId="267"/>
            <ac:picMk id="2" creationId="{4F1A8D41-B013-4ECC-81F8-1657B1AEC11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437CAE-6497-49BD-B841-022962C1F368}"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92DCB-44D2-43A7-9B1A-BED1448D3D61}" type="slidenum">
              <a:rPr lang="en-US" smtClean="0"/>
              <a:t>‹#›</a:t>
            </a:fld>
            <a:endParaRPr lang="en-US"/>
          </a:p>
        </p:txBody>
      </p:sp>
    </p:spTree>
    <p:extLst>
      <p:ext uri="{BB962C8B-B14F-4D97-AF65-F5344CB8AC3E}">
        <p14:creationId xmlns:p14="http://schemas.microsoft.com/office/powerpoint/2010/main" val="691072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cs typeface="Calibri" panose="020F0502020204030204"/>
              </a:rPr>
              <a:t>Here are some of the lessons we learned while creating our Lo fidelity prototype</a:t>
            </a:r>
          </a:p>
          <a:p>
            <a:endParaRPr lang="en-US">
              <a:cs typeface="Calibri" panose="020F0502020204030204"/>
            </a:endParaRPr>
          </a:p>
          <a:p>
            <a:r>
              <a:rPr lang="en-US">
                <a:cs typeface="Calibri" panose="020F0502020204030204"/>
              </a:rPr>
              <a:t>The use of sketches, affinity diagram and storyboard helped us design our low fi prototypes as they acted as a guide.</a:t>
            </a:r>
          </a:p>
          <a:p>
            <a:endParaRPr lang="en-US">
              <a:cs typeface="Calibri" panose="020F0502020204030204"/>
            </a:endParaRPr>
          </a:p>
          <a:p>
            <a:r>
              <a:rPr lang="en-US">
                <a:cs typeface="Calibri" panose="020F0502020204030204"/>
              </a:rPr>
              <a:t>Our team used Balsamiq to create our prototype and in doing so we all enhanced our skills with it and were able to collaborate efficiently using the cloud feature.</a:t>
            </a:r>
          </a:p>
          <a:p>
            <a:endParaRPr lang="en-US">
              <a:cs typeface="Calibri" panose="020F0502020204030204"/>
            </a:endParaRPr>
          </a:p>
          <a:p>
            <a:r>
              <a:rPr lang="en-US">
                <a:cs typeface="Calibri" panose="020F0502020204030204"/>
              </a:rPr>
              <a:t>This also helped us maintain consistency between wireframes as we could all follow and look at the conventions we were using like </a:t>
            </a:r>
            <a:r>
              <a:rPr lang="en-US" err="1">
                <a:cs typeface="Calibri" panose="020F0502020204030204"/>
              </a:rPr>
              <a:t>colours</a:t>
            </a:r>
            <a:r>
              <a:rPr lang="en-US">
                <a:cs typeface="Calibri" panose="020F0502020204030204"/>
              </a:rPr>
              <a:t> button types and so on.</a:t>
            </a:r>
          </a:p>
          <a:p>
            <a:endParaRPr lang="en-US">
              <a:cs typeface="Calibri" panose="020F0502020204030204"/>
            </a:endParaRPr>
          </a:p>
          <a:p>
            <a:r>
              <a:rPr lang="en-US">
                <a:cs typeface="Calibri" panose="020F0502020204030204"/>
              </a:rPr>
              <a:t>Efficiency of Design – We evaluated our designs on the basis of efficient use of screen space and if icons were clear enough or if text was necessary.</a:t>
            </a:r>
          </a:p>
          <a:p>
            <a:endParaRPr lang="en-US">
              <a:cs typeface="Calibri" panose="020F0502020204030204"/>
            </a:endParaRPr>
          </a:p>
          <a:p>
            <a:r>
              <a:rPr lang="en-US">
                <a:cs typeface="Calibri" panose="020F0502020204030204"/>
              </a:rPr>
              <a:t>Flow of Components – Creating the prototype made it easy to see how each wireframe linked with each other and if the user could get stuck on any page in particular</a:t>
            </a:r>
          </a:p>
          <a:p>
            <a:endParaRPr lang="en-US">
              <a:cs typeface="Calibri" panose="020F0502020204030204"/>
            </a:endParaRPr>
          </a:p>
          <a:p>
            <a:r>
              <a:rPr lang="en-US">
                <a:cs typeface="Calibri" panose="020F0502020204030204"/>
              </a:rPr>
              <a:t>Visualization of final product – Lastly designing our prototype gave us a visualization of what the final design of the app would like and is what we will use going forward with the development of our app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0" name="Google Shape;80;p11"/>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1" name="Google Shape;81;p11"/>
          <p:cNvSpPr/>
          <p:nvPr/>
        </p:nvSpPr>
        <p:spPr>
          <a:xfrm>
            <a:off x="0" y="6755100"/>
            <a:ext cx="1191600" cy="102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2" name="Google Shape;82;p11"/>
          <p:cNvSpPr/>
          <p:nvPr/>
        </p:nvSpPr>
        <p:spPr>
          <a:xfrm>
            <a:off x="1191613" y="6755100"/>
            <a:ext cx="86168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3" name="Google Shape;83;p11"/>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 name="Google Shape;50;p7"/>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 name="Google Shape;51;p7"/>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 name="Google Shape;52;p7"/>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 name="Google Shape;53;p7"/>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7"/>
          <p:cNvSpPr txBox="1">
            <a:spLocks noGrp="1"/>
          </p:cNvSpPr>
          <p:nvPr>
            <p:ph type="body" idx="1"/>
          </p:nvPr>
        </p:nvSpPr>
        <p:spPr>
          <a:xfrm>
            <a:off x="1191600"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55" name="Google Shape;55;p7"/>
          <p:cNvSpPr txBox="1">
            <a:spLocks noGrp="1"/>
          </p:cNvSpPr>
          <p:nvPr>
            <p:ph type="body" idx="2"/>
          </p:nvPr>
        </p:nvSpPr>
        <p:spPr>
          <a:xfrm>
            <a:off x="4515205"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56" name="Google Shape;56;p7"/>
          <p:cNvSpPr txBox="1">
            <a:spLocks noGrp="1"/>
          </p:cNvSpPr>
          <p:nvPr>
            <p:ph type="body" idx="3"/>
          </p:nvPr>
        </p:nvSpPr>
        <p:spPr>
          <a:xfrm>
            <a:off x="7838809" y="1600200"/>
            <a:ext cx="3161600" cy="4967600"/>
          </a:xfrm>
          <a:prstGeom prst="rect">
            <a:avLst/>
          </a:prstGeom>
        </p:spPr>
        <p:txBody>
          <a:bodyPr spcFirstLastPara="1" wrap="square" lIns="91425" tIns="91425" rIns="91425" bIns="91425" anchor="t" anchorCtr="0">
            <a:noAutofit/>
          </a:bodyPr>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57" name="Google Shape;57;p7"/>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 name="Google Shape;60;p8"/>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 name="Google Shape;61;p8"/>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 name="Google Shape;62;p8"/>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3" name="Google Shape;63;p8"/>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1191600" y="1831451"/>
            <a:ext cx="8616800" cy="47364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Clr>
                <a:schemeClr val="accent6"/>
              </a:buClr>
              <a:buSzPts val="1800"/>
              <a:buChar char="▷"/>
              <a:defRPr>
                <a:solidFill>
                  <a:schemeClr val="dk1"/>
                </a:solidFill>
              </a:defRPr>
            </a:lvl1pPr>
            <a:lvl2pPr marL="1219170" lvl="1" indent="-507987">
              <a:spcBef>
                <a:spcPts val="0"/>
              </a:spcBef>
              <a:spcAft>
                <a:spcPts val="0"/>
              </a:spcAft>
              <a:buClr>
                <a:schemeClr val="dk1"/>
              </a:buClr>
              <a:buSzPts val="2400"/>
              <a:buChar char="○"/>
              <a:defRPr>
                <a:solidFill>
                  <a:schemeClr val="dk1"/>
                </a:solidFill>
              </a:defRPr>
            </a:lvl2pPr>
            <a:lvl3pPr marL="1828754" lvl="2" indent="-507987">
              <a:spcBef>
                <a:spcPts val="0"/>
              </a:spcBef>
              <a:spcAft>
                <a:spcPts val="0"/>
              </a:spcAft>
              <a:buClr>
                <a:schemeClr val="dk1"/>
              </a:buClr>
              <a:buSzPts val="2400"/>
              <a:buChar char="■"/>
              <a:defRPr>
                <a:solidFill>
                  <a:schemeClr val="dk1"/>
                </a:solidFill>
              </a:defRPr>
            </a:lvl3pPr>
            <a:lvl4pPr marL="2438339" lvl="3" indent="-507987">
              <a:spcBef>
                <a:spcPts val="0"/>
              </a:spcBef>
              <a:spcAft>
                <a:spcPts val="0"/>
              </a:spcAft>
              <a:buClr>
                <a:schemeClr val="dk1"/>
              </a:buClr>
              <a:buSzPts val="2400"/>
              <a:buChar char="●"/>
              <a:defRPr>
                <a:solidFill>
                  <a:schemeClr val="dk1"/>
                </a:solidFill>
              </a:defRPr>
            </a:lvl4pPr>
            <a:lvl5pPr marL="3047924" lvl="4" indent="-507987">
              <a:spcBef>
                <a:spcPts val="0"/>
              </a:spcBef>
              <a:spcAft>
                <a:spcPts val="0"/>
              </a:spcAft>
              <a:buClr>
                <a:schemeClr val="dk1"/>
              </a:buClr>
              <a:buSzPts val="2400"/>
              <a:buChar char="○"/>
              <a:defRPr>
                <a:solidFill>
                  <a:schemeClr val="dk1"/>
                </a:solidFill>
              </a:defRPr>
            </a:lvl5pPr>
            <a:lvl6pPr marL="3657509" lvl="5" indent="-507987">
              <a:spcBef>
                <a:spcPts val="0"/>
              </a:spcBef>
              <a:spcAft>
                <a:spcPts val="0"/>
              </a:spcAft>
              <a:buClr>
                <a:schemeClr val="dk1"/>
              </a:buClr>
              <a:buSzPts val="2400"/>
              <a:buChar char="■"/>
              <a:defRPr>
                <a:solidFill>
                  <a:schemeClr val="dk1"/>
                </a:solidFill>
              </a:defRPr>
            </a:lvl6pPr>
            <a:lvl7pPr marL="4267093" lvl="6" indent="-507987">
              <a:spcBef>
                <a:spcPts val="0"/>
              </a:spcBef>
              <a:spcAft>
                <a:spcPts val="0"/>
              </a:spcAft>
              <a:buClr>
                <a:schemeClr val="dk1"/>
              </a:buClr>
              <a:buSzPts val="2400"/>
              <a:buChar char="●"/>
              <a:defRPr>
                <a:solidFill>
                  <a:schemeClr val="dk1"/>
                </a:solidFill>
              </a:defRPr>
            </a:lvl7pPr>
            <a:lvl8pPr marL="4876678" lvl="7" indent="-507987">
              <a:spcBef>
                <a:spcPts val="0"/>
              </a:spcBef>
              <a:spcAft>
                <a:spcPts val="0"/>
              </a:spcAft>
              <a:buClr>
                <a:schemeClr val="dk1"/>
              </a:buClr>
              <a:buSzPts val="2400"/>
              <a:buChar char="○"/>
              <a:defRPr>
                <a:solidFill>
                  <a:schemeClr val="dk1"/>
                </a:solidFill>
              </a:defRPr>
            </a:lvl8pPr>
            <a:lvl9pPr marL="5486263" lvl="8" indent="-507987">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 name="Google Shape;35;p5"/>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 name="Google Shape;36;p5"/>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 name="Google Shape;37;p5"/>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 name="Google Shape;38;p5"/>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7" name="Google Shape;17;p3"/>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endParaRPr/>
          </a:p>
        </p:txBody>
      </p:sp>
      <p:sp>
        <p:nvSpPr>
          <p:cNvPr id="18" name="Google Shape;18;p3"/>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endParaRPr/>
          </a:p>
        </p:txBody>
      </p:sp>
      <p:sp>
        <p:nvSpPr>
          <p:cNvPr id="19" name="Google Shape;19;p3"/>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 name="Google Shape;20;p3"/>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 name="Google Shape;21;p3"/>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 name="Google Shape;22;p3"/>
          <p:cNvSpPr txBox="1">
            <a:spLocks noGrp="1"/>
          </p:cNvSpPr>
          <p:nvPr>
            <p:ph type="sldNum" idx="12"/>
          </p:nvPr>
        </p:nvSpPr>
        <p:spPr>
          <a:xfrm>
            <a:off x="-167" y="6440375"/>
            <a:ext cx="12192000" cy="418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4" name="Google Shape;74;p10"/>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5" name="Google Shape;75;p10"/>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6" name="Google Shape;76;p10"/>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7" name="Google Shape;77;p10"/>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 name="Google Shape;41;p6"/>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 name="Google Shape;42;p6"/>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 name="Google Shape;43;p6"/>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 name="Google Shape;44;p6"/>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1191500" y="1600200"/>
            <a:ext cx="4182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6" name="Google Shape;46;p6"/>
          <p:cNvSpPr txBox="1">
            <a:spLocks noGrp="1"/>
          </p:cNvSpPr>
          <p:nvPr>
            <p:ph type="body" idx="2"/>
          </p:nvPr>
        </p:nvSpPr>
        <p:spPr>
          <a:xfrm>
            <a:off x="5625941" y="1600200"/>
            <a:ext cx="4182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7" name="Google Shape;47;p6"/>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60300" y="3683633"/>
            <a:ext cx="8982000" cy="1546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dk2"/>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endParaRPr/>
          </a:p>
        </p:txBody>
      </p:sp>
      <p:sp>
        <p:nvSpPr>
          <p:cNvPr id="11" name="Google Shape;11;p2"/>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12;p2"/>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 name="Google Shape;13;p2"/>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1600" y="477851"/>
            <a:ext cx="86168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1191600" y="1831451"/>
            <a:ext cx="8616800" cy="47364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07433" y="6262577"/>
            <a:ext cx="731600" cy="418000"/>
          </a:xfrm>
          <a:prstGeom prst="rect">
            <a:avLst/>
          </a:prstGeom>
          <a:noFill/>
          <a:ln>
            <a:noFill/>
          </a:ln>
        </p:spPr>
        <p:txBody>
          <a:bodyPr spcFirstLastPara="1" wrap="square" lIns="91425" tIns="91425" rIns="91425" bIns="91425" anchor="t" anchorCtr="0">
            <a:noAutofit/>
          </a:bodyPr>
          <a:lstStyle>
            <a:lvl1pPr lvl="0" algn="r">
              <a:buNone/>
              <a:defRPr sz="1733">
                <a:solidFill>
                  <a:schemeClr val="accent6"/>
                </a:solidFill>
                <a:latin typeface="Lato"/>
                <a:ea typeface="Lato"/>
                <a:cs typeface="Lato"/>
                <a:sym typeface="Lato"/>
              </a:defRPr>
            </a:lvl1pPr>
            <a:lvl2pPr lvl="1" algn="r">
              <a:buNone/>
              <a:defRPr sz="1733">
                <a:solidFill>
                  <a:schemeClr val="accent6"/>
                </a:solidFill>
                <a:latin typeface="Lato"/>
                <a:ea typeface="Lato"/>
                <a:cs typeface="Lato"/>
                <a:sym typeface="Lato"/>
              </a:defRPr>
            </a:lvl2pPr>
            <a:lvl3pPr lvl="2" algn="r">
              <a:buNone/>
              <a:defRPr sz="1733">
                <a:solidFill>
                  <a:schemeClr val="accent6"/>
                </a:solidFill>
                <a:latin typeface="Lato"/>
                <a:ea typeface="Lato"/>
                <a:cs typeface="Lato"/>
                <a:sym typeface="Lato"/>
              </a:defRPr>
            </a:lvl3pPr>
            <a:lvl4pPr lvl="3" algn="r">
              <a:buNone/>
              <a:defRPr sz="1733">
                <a:solidFill>
                  <a:schemeClr val="accent6"/>
                </a:solidFill>
                <a:latin typeface="Lato"/>
                <a:ea typeface="Lato"/>
                <a:cs typeface="Lato"/>
                <a:sym typeface="Lato"/>
              </a:defRPr>
            </a:lvl4pPr>
            <a:lvl5pPr lvl="4" algn="r">
              <a:buNone/>
              <a:defRPr sz="1733">
                <a:solidFill>
                  <a:schemeClr val="accent6"/>
                </a:solidFill>
                <a:latin typeface="Lato"/>
                <a:ea typeface="Lato"/>
                <a:cs typeface="Lato"/>
                <a:sym typeface="Lato"/>
              </a:defRPr>
            </a:lvl5pPr>
            <a:lvl6pPr lvl="5" algn="r">
              <a:buNone/>
              <a:defRPr sz="1733">
                <a:solidFill>
                  <a:schemeClr val="accent6"/>
                </a:solidFill>
                <a:latin typeface="Lato"/>
                <a:ea typeface="Lato"/>
                <a:cs typeface="Lato"/>
                <a:sym typeface="Lato"/>
              </a:defRPr>
            </a:lvl6pPr>
            <a:lvl7pPr lvl="6" algn="r">
              <a:buNone/>
              <a:defRPr sz="1733">
                <a:solidFill>
                  <a:schemeClr val="accent6"/>
                </a:solidFill>
                <a:latin typeface="Lato"/>
                <a:ea typeface="Lato"/>
                <a:cs typeface="Lato"/>
                <a:sym typeface="Lato"/>
              </a:defRPr>
            </a:lvl7pPr>
            <a:lvl8pPr lvl="7" algn="r">
              <a:buNone/>
              <a:defRPr sz="1733">
                <a:solidFill>
                  <a:schemeClr val="accent6"/>
                </a:solidFill>
                <a:latin typeface="Lato"/>
                <a:ea typeface="Lato"/>
                <a:cs typeface="Lato"/>
                <a:sym typeface="Lato"/>
              </a:defRPr>
            </a:lvl8pPr>
            <a:lvl9pPr lvl="8" algn="r">
              <a:buNone/>
              <a:defRPr sz="1733">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3" r:id="rId2"/>
    <p:sldLayoutId id="2147483654" r:id="rId3"/>
    <p:sldLayoutId id="2147483651" r:id="rId4"/>
    <p:sldLayoutId id="2147483649" r:id="rId5"/>
    <p:sldLayoutId id="2147483656" r:id="rId6"/>
    <p:sldLayoutId id="2147483652" r:id="rId7"/>
    <p:sldLayoutId id="214748364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11" Type="http://schemas.openxmlformats.org/officeDocument/2006/relationships/image" Target="../media/image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notesSlide" Target="../notesSlides/notesSlide5.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860300" y="3683633"/>
            <a:ext cx="8982000" cy="2835023"/>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200">
                <a:solidFill>
                  <a:schemeClr val="accent3"/>
                </a:solidFill>
              </a:rPr>
              <a:t>Presented by: Team L (Alex Stark, Amir Hussain, Bhavan Pahuja, Israa Farouk, Jason Chen)</a:t>
            </a:r>
            <a:br>
              <a:rPr lang="en-US" sz="3200"/>
            </a:br>
            <a:br>
              <a:rPr lang="en-US" sz="3200"/>
            </a:br>
            <a:r>
              <a:rPr lang="en-US" sz="3200">
                <a:solidFill>
                  <a:schemeClr val="accent3"/>
                </a:solidFill>
              </a:rPr>
              <a:t>Submitted To: Philmo Gu (Tutorial T02)</a:t>
            </a:r>
            <a:br>
              <a:rPr lang="en-US" sz="3200"/>
            </a:br>
            <a:br>
              <a:rPr lang="en-US" sz="3200"/>
            </a:br>
            <a:br>
              <a:rPr lang="en-US" sz="3200"/>
            </a:br>
            <a:endParaRPr lang="en-US" sz="3200">
              <a:solidFill>
                <a:schemeClr val="accent3"/>
              </a:solidFill>
            </a:endParaRPr>
          </a:p>
        </p:txBody>
      </p:sp>
      <p:sp>
        <p:nvSpPr>
          <p:cNvPr id="4" name="TextBox 3">
            <a:extLst>
              <a:ext uri="{FF2B5EF4-FFF2-40B4-BE49-F238E27FC236}">
                <a16:creationId xmlns:a16="http://schemas.microsoft.com/office/drawing/2014/main" id="{FFDEA121-551B-4D4E-B56A-996DCE2C384D}"/>
              </a:ext>
            </a:extLst>
          </p:cNvPr>
          <p:cNvSpPr txBox="1"/>
          <p:nvPr/>
        </p:nvSpPr>
        <p:spPr>
          <a:xfrm>
            <a:off x="860301" y="1738077"/>
            <a:ext cx="10079988" cy="1436291"/>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4267">
                <a:solidFill>
                  <a:schemeClr val="bg2"/>
                </a:solidFill>
                <a:latin typeface="Arial" panose="020B0604020202020204" pitchFamily="34" charset="0"/>
                <a:cs typeface="Arial" panose="020B0604020202020204" pitchFamily="34" charset="0"/>
              </a:rPr>
              <a:t>CPSC 481 – STAGE 3 PRESENTATION</a:t>
            </a:r>
            <a:br>
              <a:rPr lang="en-US" sz="4267">
                <a:solidFill>
                  <a:schemeClr val="bg2"/>
                </a:solidFill>
                <a:latin typeface="Arial" panose="020B0604020202020204" pitchFamily="34" charset="0"/>
                <a:cs typeface="Arial" panose="020B0604020202020204" pitchFamily="34" charset="0"/>
              </a:rPr>
            </a:br>
            <a:r>
              <a:rPr lang="en-US" sz="4267">
                <a:solidFill>
                  <a:schemeClr val="bg2"/>
                </a:solidFill>
                <a:latin typeface="Arial" panose="020B0604020202020204" pitchFamily="34" charset="0"/>
                <a:cs typeface="Arial" panose="020B0604020202020204" pitchFamily="34" charset="0"/>
              </a:rPr>
              <a:t>AR MUSEUM APP</a:t>
            </a:r>
            <a:endParaRPr lang="en-CA" sz="4267">
              <a:solidFill>
                <a:schemeClr val="bg2"/>
              </a:solidFill>
              <a:latin typeface="Arial" panose="020B0604020202020204" pitchFamily="34" charset="0"/>
              <a:cs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11323B13-C4B6-47F3-B3B9-BCE178B224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11421248"/>
      </p:ext>
    </p:extLst>
  </p:cSld>
  <p:clrMapOvr>
    <a:masterClrMapping/>
  </p:clrMapOvr>
  <p:transition advTm="2583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70816364-C740-4A73-8C14-4C64999DA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961" y="881978"/>
            <a:ext cx="9056077" cy="5094043"/>
          </a:xfrm>
          <a:prstGeom prst="rect">
            <a:avLst/>
          </a:prstGeom>
        </p:spPr>
      </p:pic>
      <p:pic>
        <p:nvPicPr>
          <p:cNvPr id="14" name="Audio 13">
            <a:hlinkClick r:id="" action="ppaction://media"/>
            <a:extLst>
              <a:ext uri="{FF2B5EF4-FFF2-40B4-BE49-F238E27FC236}">
                <a16:creationId xmlns:a16="http://schemas.microsoft.com/office/drawing/2014/main" id="{632D1B1A-C991-4928-8791-236504E4AE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65122327"/>
      </p:ext>
    </p:extLst>
  </p:cSld>
  <p:clrMapOvr>
    <a:masterClrMapping/>
  </p:clrMapOvr>
  <p:transition advTm="2123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575C3E04-9149-4098-A60B-142F8E949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760" y="535928"/>
            <a:ext cx="10286479" cy="5786144"/>
          </a:xfrm>
          <a:prstGeom prst="rect">
            <a:avLst/>
          </a:prstGeom>
        </p:spPr>
      </p:pic>
      <p:pic>
        <p:nvPicPr>
          <p:cNvPr id="19" name="Audio 18">
            <a:hlinkClick r:id="" action="ppaction://media"/>
            <a:extLst>
              <a:ext uri="{FF2B5EF4-FFF2-40B4-BE49-F238E27FC236}">
                <a16:creationId xmlns:a16="http://schemas.microsoft.com/office/drawing/2014/main" id="{7860ED61-A762-4D49-8BD0-FE8854C18D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65890851"/>
      </p:ext>
    </p:extLst>
  </p:cSld>
  <p:clrMapOvr>
    <a:masterClrMapping/>
  </p:clrMapOvr>
  <p:transition advTm="2278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322699E3-1A2E-49E1-8351-18164D64B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31" y="436574"/>
            <a:ext cx="10357338" cy="5826003"/>
          </a:xfrm>
          <a:prstGeom prst="rect">
            <a:avLst/>
          </a:prstGeom>
        </p:spPr>
      </p:pic>
      <p:pic>
        <p:nvPicPr>
          <p:cNvPr id="10" name="Audio 9">
            <a:hlinkClick r:id="" action="ppaction://media"/>
            <a:extLst>
              <a:ext uri="{FF2B5EF4-FFF2-40B4-BE49-F238E27FC236}">
                <a16:creationId xmlns:a16="http://schemas.microsoft.com/office/drawing/2014/main" id="{B39D4EF8-7C57-4042-B1EC-092722670D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5075" y="6051550"/>
            <a:ext cx="609600" cy="609600"/>
          </a:xfrm>
          <a:prstGeom prst="rect">
            <a:avLst/>
          </a:prstGeom>
        </p:spPr>
      </p:pic>
    </p:spTree>
    <p:extLst>
      <p:ext uri="{BB962C8B-B14F-4D97-AF65-F5344CB8AC3E}">
        <p14:creationId xmlns:p14="http://schemas.microsoft.com/office/powerpoint/2010/main" val="2076873291"/>
      </p:ext>
    </p:extLst>
  </p:cSld>
  <p:clrMapOvr>
    <a:masterClrMapping/>
  </p:clrMapOvr>
  <p:transition advTm="1694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231919" y="1097267"/>
            <a:ext cx="4134360" cy="11432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a:solidFill>
                  <a:schemeClr val="accent2"/>
                </a:solidFill>
              </a:rPr>
              <a:t>STORYBOARD:</a:t>
            </a:r>
            <a:endParaRPr lang="en-US" sz="4000">
              <a:solidFill>
                <a:schemeClr val="accent2"/>
              </a:solidFill>
            </a:endParaRPr>
          </a:p>
        </p:txBody>
      </p:sp>
      <p:pic>
        <p:nvPicPr>
          <p:cNvPr id="10" name="Picture 9">
            <a:extLst>
              <a:ext uri="{FF2B5EF4-FFF2-40B4-BE49-F238E27FC236}">
                <a16:creationId xmlns:a16="http://schemas.microsoft.com/office/drawing/2014/main" id="{3157C459-F512-4519-910D-6C06DCC810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45784" y="208090"/>
            <a:ext cx="3613114" cy="203237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43643CF-BDB6-4E69-BFF7-C8F997A6220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38403" y="208090"/>
            <a:ext cx="3613114" cy="203237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0C2BC18-B327-45F5-9C9D-4D564C8CA2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558484" y="2393760"/>
            <a:ext cx="3613114" cy="203237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E5A4507-1385-4B22-B4DA-70FED44E580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351105" y="2393760"/>
            <a:ext cx="3613114" cy="2032377"/>
          </a:xfrm>
          <a:prstGeom prst="rect">
            <a:avLst/>
          </a:prstGeom>
          <a:solidFill>
            <a:schemeClr val="bg1"/>
          </a:solidFill>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DB243D53-D2A7-4476-97AA-86760363A7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4558484" y="4612112"/>
            <a:ext cx="3613114" cy="2032377"/>
          </a:xfrm>
          <a:prstGeom prst="rect">
            <a:avLst/>
          </a:prstGeom>
          <a:solidFill>
            <a:schemeClr val="bg1"/>
          </a:solidFill>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E4F0434-2FD1-4009-ADEC-515E58B9DCE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338400" y="4612112"/>
            <a:ext cx="3613118" cy="2032379"/>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2FC540EE-8D00-4293-8948-A3C9FC957FA1}"/>
              </a:ext>
            </a:extLst>
          </p:cNvPr>
          <p:cNvSpPr txBox="1"/>
          <p:nvPr/>
        </p:nvSpPr>
        <p:spPr>
          <a:xfrm>
            <a:off x="410918" y="2413337"/>
            <a:ext cx="3784926" cy="2308324"/>
          </a:xfrm>
          <a:prstGeom prst="rect">
            <a:avLst/>
          </a:prstGeom>
          <a:noFill/>
        </p:spPr>
        <p:txBody>
          <a:bodyPr wrap="square">
            <a:spAutoFit/>
          </a:bodyPr>
          <a:lstStyle/>
          <a:p>
            <a:r>
              <a:rPr lang="en-US"/>
              <a:t>Illustrates how a user would go about taking pictures with an AR rendition of the original display piece or with an animated version of the same. They can also share these images across different social media platforms.</a:t>
            </a:r>
          </a:p>
          <a:p>
            <a:endParaRPr lang="en-CA"/>
          </a:p>
        </p:txBody>
      </p:sp>
      <p:pic>
        <p:nvPicPr>
          <p:cNvPr id="6" name="Audio 5">
            <a:hlinkClick r:id="" action="ppaction://media"/>
            <a:extLst>
              <a:ext uri="{FF2B5EF4-FFF2-40B4-BE49-F238E27FC236}">
                <a16:creationId xmlns:a16="http://schemas.microsoft.com/office/drawing/2014/main" id="{AB652DED-9581-42A3-B88F-1979FF17940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40482" y="6034889"/>
            <a:ext cx="609600" cy="609600"/>
          </a:xfrm>
          <a:prstGeom prst="rect">
            <a:avLst/>
          </a:prstGeom>
        </p:spPr>
      </p:pic>
    </p:spTree>
    <p:extLst>
      <p:ext uri="{BB962C8B-B14F-4D97-AF65-F5344CB8AC3E}">
        <p14:creationId xmlns:p14="http://schemas.microsoft.com/office/powerpoint/2010/main" val="99923093"/>
      </p:ext>
    </p:extLst>
  </p:cSld>
  <p:clrMapOvr>
    <a:masterClrMapping/>
  </p:clrMapOvr>
  <p:transition advTm="2119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9"/>
          <p:cNvSpPr txBox="1">
            <a:spLocks noGrp="1"/>
          </p:cNvSpPr>
          <p:nvPr>
            <p:ph type="title"/>
          </p:nvPr>
        </p:nvSpPr>
        <p:spPr>
          <a:xfrm>
            <a:off x="1191600" y="477851"/>
            <a:ext cx="9471933" cy="11432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 sz="4000">
                <a:solidFill>
                  <a:schemeClr val="bg2"/>
                </a:solidFill>
              </a:rPr>
              <a:t>LESSONS LEARNED</a:t>
            </a:r>
            <a:br>
              <a:rPr lang="en" sz="4000">
                <a:solidFill>
                  <a:schemeClr val="bg2"/>
                </a:solidFill>
              </a:rPr>
            </a:br>
            <a:r>
              <a:rPr lang="en" sz="3200">
                <a:solidFill>
                  <a:schemeClr val="bg2"/>
                </a:solidFill>
              </a:rPr>
              <a:t>while creating our Low-Fidelity Prototype</a:t>
            </a:r>
          </a:p>
        </p:txBody>
      </p:sp>
      <p:sp>
        <p:nvSpPr>
          <p:cNvPr id="258" name="Google Shape;258;p29"/>
          <p:cNvSpPr txBox="1">
            <a:spLocks noGrp="1"/>
          </p:cNvSpPr>
          <p:nvPr>
            <p:ph type="body" idx="1"/>
          </p:nvPr>
        </p:nvSpPr>
        <p:spPr>
          <a:xfrm>
            <a:off x="1191600" y="2514600"/>
            <a:ext cx="3321600" cy="174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850" b="1"/>
              <a:t>Ease of Prototyping</a:t>
            </a:r>
          </a:p>
          <a:p>
            <a:pPr marL="0" indent="0">
              <a:spcBef>
                <a:spcPts val="800"/>
              </a:spcBef>
              <a:buNone/>
            </a:pPr>
            <a:r>
              <a:rPr lang="en" sz="1600"/>
              <a:t>Due to previous work done</a:t>
            </a:r>
          </a:p>
        </p:txBody>
      </p:sp>
      <p:sp>
        <p:nvSpPr>
          <p:cNvPr id="259" name="Google Shape;259;p29"/>
          <p:cNvSpPr txBox="1">
            <a:spLocks noGrp="1"/>
          </p:cNvSpPr>
          <p:nvPr>
            <p:ph type="body" idx="2"/>
          </p:nvPr>
        </p:nvSpPr>
        <p:spPr>
          <a:xfrm>
            <a:off x="4683413" y="2514600"/>
            <a:ext cx="3321600" cy="174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850" b="1"/>
              <a:t>Collaboration on Balsamiq</a:t>
            </a:r>
            <a:endParaRPr b="1"/>
          </a:p>
          <a:p>
            <a:pPr marL="0" indent="0">
              <a:spcBef>
                <a:spcPts val="800"/>
              </a:spcBef>
              <a:buNone/>
            </a:pPr>
            <a:r>
              <a:rPr lang="en" sz="1600"/>
              <a:t>Use of Balsamiq Cloud</a:t>
            </a:r>
          </a:p>
        </p:txBody>
      </p:sp>
      <p:sp>
        <p:nvSpPr>
          <p:cNvPr id="260" name="Google Shape;260;p29"/>
          <p:cNvSpPr txBox="1">
            <a:spLocks noGrp="1"/>
          </p:cNvSpPr>
          <p:nvPr>
            <p:ph type="body" idx="3"/>
          </p:nvPr>
        </p:nvSpPr>
        <p:spPr>
          <a:xfrm>
            <a:off x="8175227" y="2514600"/>
            <a:ext cx="3321600" cy="174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850" b="1"/>
              <a:t>Consistency between components</a:t>
            </a:r>
            <a:endParaRPr lang="en-US"/>
          </a:p>
          <a:p>
            <a:pPr marL="0" lvl="0" indent="0" algn="l" rtl="0">
              <a:spcBef>
                <a:spcPts val="800"/>
              </a:spcBef>
              <a:spcAft>
                <a:spcPts val="0"/>
              </a:spcAft>
              <a:buNone/>
            </a:pPr>
            <a:endParaRPr lang="en-US"/>
          </a:p>
          <a:p>
            <a:pPr marL="0" lvl="0" indent="0" algn="l" rtl="0">
              <a:spcBef>
                <a:spcPts val="800"/>
              </a:spcBef>
              <a:spcAft>
                <a:spcPts val="0"/>
              </a:spcAft>
              <a:buNone/>
            </a:pPr>
            <a:endParaRPr sz="1600"/>
          </a:p>
        </p:txBody>
      </p:sp>
      <p:sp>
        <p:nvSpPr>
          <p:cNvPr id="261" name="Google Shape;261;p29"/>
          <p:cNvSpPr txBox="1">
            <a:spLocks noGrp="1"/>
          </p:cNvSpPr>
          <p:nvPr>
            <p:ph type="body" idx="1"/>
          </p:nvPr>
        </p:nvSpPr>
        <p:spPr>
          <a:xfrm>
            <a:off x="1191600" y="4876800"/>
            <a:ext cx="3321600" cy="174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850" b="1"/>
              <a:t>Efficiency of Design</a:t>
            </a:r>
          </a:p>
          <a:p>
            <a:pPr marL="0" indent="0">
              <a:spcBef>
                <a:spcPts val="800"/>
              </a:spcBef>
              <a:buNone/>
            </a:pPr>
            <a:r>
              <a:rPr lang="en-US" sz="1600"/>
              <a:t>Use of Screen space &amp; clarity of icons</a:t>
            </a:r>
          </a:p>
          <a:p>
            <a:pPr marL="0" indent="0">
              <a:spcBef>
                <a:spcPts val="800"/>
              </a:spcBef>
              <a:buNone/>
            </a:pPr>
            <a:endParaRPr lang="en-US"/>
          </a:p>
        </p:txBody>
      </p:sp>
      <p:sp>
        <p:nvSpPr>
          <p:cNvPr id="262" name="Google Shape;262;p29"/>
          <p:cNvSpPr txBox="1">
            <a:spLocks noGrp="1"/>
          </p:cNvSpPr>
          <p:nvPr>
            <p:ph type="body" idx="2"/>
          </p:nvPr>
        </p:nvSpPr>
        <p:spPr>
          <a:xfrm>
            <a:off x="4683413" y="4876800"/>
            <a:ext cx="3321600" cy="174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indent="0">
              <a:spcBef>
                <a:spcPts val="800"/>
              </a:spcBef>
              <a:buNone/>
            </a:pPr>
            <a:r>
              <a:rPr lang="en" sz="1850" b="1"/>
              <a:t>Flow of Components</a:t>
            </a:r>
          </a:p>
          <a:p>
            <a:pPr marL="0" indent="0">
              <a:spcBef>
                <a:spcPts val="800"/>
              </a:spcBef>
              <a:buNone/>
            </a:pPr>
            <a:endParaRPr lang="en" sz="1850" b="1"/>
          </a:p>
        </p:txBody>
      </p:sp>
      <p:sp>
        <p:nvSpPr>
          <p:cNvPr id="263" name="Google Shape;263;p29"/>
          <p:cNvSpPr txBox="1">
            <a:spLocks noGrp="1"/>
          </p:cNvSpPr>
          <p:nvPr>
            <p:ph type="body" idx="3"/>
          </p:nvPr>
        </p:nvSpPr>
        <p:spPr>
          <a:xfrm>
            <a:off x="8175227" y="4876800"/>
            <a:ext cx="3321600" cy="17400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800"/>
              </a:spcBef>
              <a:spcAft>
                <a:spcPts val="0"/>
              </a:spcAft>
              <a:buNone/>
            </a:pPr>
            <a:endParaRPr lang="en" sz="1600"/>
          </a:p>
          <a:p>
            <a:pPr marL="0" lvl="0" indent="0" algn="l" rtl="0">
              <a:spcBef>
                <a:spcPts val="800"/>
              </a:spcBef>
              <a:spcAft>
                <a:spcPts val="0"/>
              </a:spcAft>
              <a:buNone/>
            </a:pPr>
            <a:endParaRPr sz="1600"/>
          </a:p>
        </p:txBody>
      </p:sp>
      <p:sp>
        <p:nvSpPr>
          <p:cNvPr id="264" name="Google Shape;264;p29"/>
          <p:cNvSpPr/>
          <p:nvPr/>
        </p:nvSpPr>
        <p:spPr>
          <a:xfrm>
            <a:off x="1303500" y="1866100"/>
            <a:ext cx="757600" cy="692400"/>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65" name="Google Shape;265;p29"/>
          <p:cNvSpPr/>
          <p:nvPr/>
        </p:nvSpPr>
        <p:spPr>
          <a:xfrm>
            <a:off x="4820400" y="1866100"/>
            <a:ext cx="757600" cy="692400"/>
          </a:xfrm>
          <a:prstGeom prst="rect">
            <a:avLst/>
          </a:pr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66" name="Google Shape;266;p29"/>
          <p:cNvSpPr/>
          <p:nvPr/>
        </p:nvSpPr>
        <p:spPr>
          <a:xfrm>
            <a:off x="8317679" y="1866100"/>
            <a:ext cx="757600" cy="692400"/>
          </a:xfrm>
          <a:prstGeom prst="rect">
            <a:avLst/>
          </a:pr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67" name="Google Shape;267;p29"/>
          <p:cNvSpPr/>
          <p:nvPr/>
        </p:nvSpPr>
        <p:spPr>
          <a:xfrm>
            <a:off x="1303500" y="4228300"/>
            <a:ext cx="757600" cy="692400"/>
          </a:xfrm>
          <a:prstGeom prst="rect">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68" name="Google Shape;268;p29"/>
          <p:cNvSpPr/>
          <p:nvPr/>
        </p:nvSpPr>
        <p:spPr>
          <a:xfrm>
            <a:off x="4820400" y="4228300"/>
            <a:ext cx="757600" cy="692400"/>
          </a:xfrm>
          <a:prstGeom prst="rect">
            <a:avLst/>
          </a:pr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69" name="Google Shape;269;p29"/>
          <p:cNvSpPr/>
          <p:nvPr/>
        </p:nvSpPr>
        <p:spPr>
          <a:xfrm>
            <a:off x="8317679" y="4228300"/>
            <a:ext cx="757600" cy="692400"/>
          </a:xfrm>
          <a:prstGeom prst="rect">
            <a:avLst/>
          </a:prstGeom>
          <a:solidFill>
            <a:schemeClr val="accent3"/>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70" name="Google Shape;270;p29"/>
          <p:cNvSpPr/>
          <p:nvPr/>
        </p:nvSpPr>
        <p:spPr>
          <a:xfrm>
            <a:off x="5015504" y="2044357"/>
            <a:ext cx="367673"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271" name="Google Shape;271;p29"/>
          <p:cNvGrpSpPr/>
          <p:nvPr/>
        </p:nvGrpSpPr>
        <p:grpSpPr>
          <a:xfrm>
            <a:off x="8494064" y="2039471"/>
            <a:ext cx="392243" cy="381823"/>
            <a:chOff x="5970800" y="1619250"/>
            <a:chExt cx="428650" cy="456725"/>
          </a:xfrm>
        </p:grpSpPr>
        <p:sp>
          <p:nvSpPr>
            <p:cNvPr id="272" name="Google Shape;272;p2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73" name="Google Shape;273;p2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74" name="Google Shape;274;p2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75" name="Google Shape;275;p2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76" name="Google Shape;276;p2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277" name="Google Shape;277;p29"/>
          <p:cNvGrpSpPr/>
          <p:nvPr/>
        </p:nvGrpSpPr>
        <p:grpSpPr>
          <a:xfrm>
            <a:off x="1490510" y="4403369"/>
            <a:ext cx="384420" cy="324660"/>
            <a:chOff x="5975075" y="2327500"/>
            <a:chExt cx="420100" cy="388350"/>
          </a:xfrm>
        </p:grpSpPr>
        <p:sp>
          <p:nvSpPr>
            <p:cNvPr id="278" name="Google Shape;278;p2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79" name="Google Shape;279;p2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280" name="Google Shape;280;p29"/>
          <p:cNvGrpSpPr/>
          <p:nvPr/>
        </p:nvGrpSpPr>
        <p:grpSpPr>
          <a:xfrm>
            <a:off x="4965449" y="4407454"/>
            <a:ext cx="468240" cy="316489"/>
            <a:chOff x="5255200" y="3006475"/>
            <a:chExt cx="511700" cy="378575"/>
          </a:xfrm>
        </p:grpSpPr>
        <p:sp>
          <p:nvSpPr>
            <p:cNvPr id="281" name="Google Shape;281;p2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82" name="Google Shape;282;p2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283" name="Google Shape;283;p29"/>
          <p:cNvGrpSpPr/>
          <p:nvPr/>
        </p:nvGrpSpPr>
        <p:grpSpPr>
          <a:xfrm>
            <a:off x="1479633" y="2045065"/>
            <a:ext cx="405649" cy="370620"/>
            <a:chOff x="570875" y="4322247"/>
            <a:chExt cx="443300" cy="443325"/>
          </a:xfrm>
        </p:grpSpPr>
        <p:sp>
          <p:nvSpPr>
            <p:cNvPr id="284" name="Google Shape;284;p29"/>
            <p:cNvSpPr/>
            <p:nvPr/>
          </p:nvSpPr>
          <p:spPr>
            <a:xfrm>
              <a:off x="570875" y="4322247"/>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85" name="Google Shape;285;p2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86" name="Google Shape;286;p2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87" name="Google Shape;287;p2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288" name="Google Shape;288;p29"/>
          <p:cNvGrpSpPr/>
          <p:nvPr/>
        </p:nvGrpSpPr>
        <p:grpSpPr>
          <a:xfrm>
            <a:off x="8504712" y="4394686"/>
            <a:ext cx="374353" cy="342028"/>
            <a:chOff x="6654650" y="3665275"/>
            <a:chExt cx="409100" cy="409125"/>
          </a:xfrm>
        </p:grpSpPr>
        <p:sp>
          <p:nvSpPr>
            <p:cNvPr id="289" name="Google Shape;289;p2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90" name="Google Shape;290;p2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36" name="Google Shape;262;p29">
            <a:extLst>
              <a:ext uri="{FF2B5EF4-FFF2-40B4-BE49-F238E27FC236}">
                <a16:creationId xmlns:a16="http://schemas.microsoft.com/office/drawing/2014/main" id="{997EE013-93C4-4073-B9CD-BBF03CFE256C}"/>
              </a:ext>
            </a:extLst>
          </p:cNvPr>
          <p:cNvSpPr txBox="1">
            <a:spLocks/>
          </p:cNvSpPr>
          <p:nvPr/>
        </p:nvSpPr>
        <p:spPr>
          <a:xfrm>
            <a:off x="8175227" y="4898750"/>
            <a:ext cx="3321600" cy="1740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RPr/>
            </a:defPPr>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pPr marL="0" indent="0" defTabSz="914400">
              <a:spcBef>
                <a:spcPts val="800"/>
              </a:spcBef>
              <a:buFont typeface="Arial"/>
              <a:buNone/>
            </a:pPr>
            <a:r>
              <a:rPr lang="en" sz="1850" b="1" kern="0"/>
              <a:t>Visualization of final product</a:t>
            </a:r>
          </a:p>
        </p:txBody>
      </p:sp>
      <p:pic>
        <p:nvPicPr>
          <p:cNvPr id="3" name="Audio 2">
            <a:hlinkClick r:id="" action="ppaction://media"/>
            <a:extLst>
              <a:ext uri="{FF2B5EF4-FFF2-40B4-BE49-F238E27FC236}">
                <a16:creationId xmlns:a16="http://schemas.microsoft.com/office/drawing/2014/main" id="{286AD869-B6D2-4102-80FE-A45F29F853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00416469"/>
      </p:ext>
    </p:extLst>
  </p:cSld>
  <p:clrMapOvr>
    <a:masterClrMapping/>
  </p:clrMapOvr>
  <p:transition advTm="6402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body" idx="4294967295"/>
          </p:nvPr>
        </p:nvSpPr>
        <p:spPr>
          <a:xfrm>
            <a:off x="178817" y="1157685"/>
            <a:ext cx="4112767" cy="4910803"/>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Font typeface="Arial" panose="020B0604020202020204" pitchFamily="34" charset="0"/>
              <a:buChar char="•"/>
            </a:pPr>
            <a:r>
              <a:rPr lang="en-US" sz="2133"/>
              <a:t>Seeing what out user saw </a:t>
            </a:r>
          </a:p>
          <a:p>
            <a:pPr>
              <a:buFont typeface="Arial" panose="020B0604020202020204" pitchFamily="34" charset="0"/>
              <a:buChar char="•"/>
            </a:pPr>
            <a:r>
              <a:rPr lang="en-US" sz="2133"/>
              <a:t>Lessons learned</a:t>
            </a:r>
          </a:p>
          <a:p>
            <a:pPr lvl="1">
              <a:buFont typeface="Arial" panose="020B0604020202020204" pitchFamily="34" charset="0"/>
              <a:buChar char="•"/>
            </a:pPr>
            <a:r>
              <a:rPr lang="en-US" sz="2133"/>
              <a:t>Flexibility and variety </a:t>
            </a:r>
          </a:p>
          <a:p>
            <a:pPr lvl="1">
              <a:buFont typeface="Arial" panose="020B0604020202020204" pitchFamily="34" charset="0"/>
              <a:buChar char="•"/>
            </a:pPr>
            <a:r>
              <a:rPr lang="en-US" sz="2133"/>
              <a:t>Intuitive </a:t>
            </a:r>
          </a:p>
          <a:p>
            <a:pPr lvl="1">
              <a:buFont typeface="Arial" panose="020B0604020202020204" pitchFamily="34" charset="0"/>
              <a:buChar char="•"/>
            </a:pPr>
            <a:r>
              <a:rPr lang="en-US" sz="2133"/>
              <a:t>User friendly </a:t>
            </a:r>
          </a:p>
          <a:p>
            <a:pPr>
              <a:buFont typeface="Arial" panose="020B0604020202020204" pitchFamily="34" charset="0"/>
              <a:buChar char="•"/>
            </a:pPr>
            <a:r>
              <a:rPr lang="en-US" sz="2133"/>
              <a:t>Room for improvement? </a:t>
            </a:r>
          </a:p>
        </p:txBody>
      </p:sp>
      <p:pic>
        <p:nvPicPr>
          <p:cNvPr id="2" name="Picture 1">
            <a:extLst>
              <a:ext uri="{FF2B5EF4-FFF2-40B4-BE49-F238E27FC236}">
                <a16:creationId xmlns:a16="http://schemas.microsoft.com/office/drawing/2014/main" id="{120EAE61-3B5E-47EA-A494-CF2044A9DA35}"/>
              </a:ext>
            </a:extLst>
          </p:cNvPr>
          <p:cNvPicPr>
            <a:picLocks noChangeAspect="1"/>
          </p:cNvPicPr>
          <p:nvPr/>
        </p:nvPicPr>
        <p:blipFill>
          <a:blip r:embed="rId5"/>
          <a:stretch>
            <a:fillRect/>
          </a:stretch>
        </p:blipFill>
        <p:spPr>
          <a:xfrm>
            <a:off x="4426426" y="1162837"/>
            <a:ext cx="7349535" cy="4914537"/>
          </a:xfrm>
          <a:prstGeom prst="rect">
            <a:avLst/>
          </a:prstGeom>
        </p:spPr>
      </p:pic>
      <p:sp>
        <p:nvSpPr>
          <p:cNvPr id="4" name="TextBox 3">
            <a:extLst>
              <a:ext uri="{FF2B5EF4-FFF2-40B4-BE49-F238E27FC236}">
                <a16:creationId xmlns:a16="http://schemas.microsoft.com/office/drawing/2014/main" id="{467C4C4A-326C-4649-B1C5-EC23A1F20517}"/>
              </a:ext>
            </a:extLst>
          </p:cNvPr>
          <p:cNvSpPr txBox="1"/>
          <p:nvPr/>
        </p:nvSpPr>
        <p:spPr>
          <a:xfrm>
            <a:off x="178816" y="205573"/>
            <a:ext cx="8050784" cy="748988"/>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4250">
                <a:solidFill>
                  <a:schemeClr val="accent2"/>
                </a:solidFill>
                <a:latin typeface="Raleway"/>
                <a:ea typeface="Raleway"/>
                <a:cs typeface="Raleway"/>
                <a:sym typeface="Raleway"/>
              </a:rPr>
              <a:t>COGNITIVE EVALUATION:</a:t>
            </a:r>
            <a:endParaRPr lang="en-US" sz="4250">
              <a:solidFill>
                <a:schemeClr val="accent2"/>
              </a:solidFill>
              <a:latin typeface="Raleway"/>
              <a:ea typeface="Raleway"/>
              <a:cs typeface="Raleway"/>
            </a:endParaRPr>
          </a:p>
        </p:txBody>
      </p:sp>
      <p:pic>
        <p:nvPicPr>
          <p:cNvPr id="14" name="Audio 14">
            <a:hlinkClick r:id="" action="ppaction://media"/>
            <a:extLst>
              <a:ext uri="{FF2B5EF4-FFF2-40B4-BE49-F238E27FC236}">
                <a16:creationId xmlns:a16="http://schemas.microsoft.com/office/drawing/2014/main" id="{E86BE2E2-7A54-41B3-B989-B67FC301EE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988" y="6077373"/>
            <a:ext cx="649816" cy="649816"/>
          </a:xfrm>
          <a:prstGeom prst="rect">
            <a:avLst/>
          </a:prstGeom>
        </p:spPr>
      </p:pic>
    </p:spTree>
    <p:extLst>
      <p:ext uri="{BB962C8B-B14F-4D97-AF65-F5344CB8AC3E}">
        <p14:creationId xmlns:p14="http://schemas.microsoft.com/office/powerpoint/2010/main" val="224787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33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ctrTitle" idx="4294967295"/>
          </p:nvPr>
        </p:nvSpPr>
        <p:spPr>
          <a:xfrm>
            <a:off x="1114620" y="2839708"/>
            <a:ext cx="9962761" cy="1178584"/>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5867">
                <a:solidFill>
                  <a:schemeClr val="bg1"/>
                </a:solidFill>
              </a:rPr>
              <a:t>THANKS FOR WATCHING!</a:t>
            </a:r>
            <a:endParaRPr sz="5867">
              <a:solidFill>
                <a:schemeClr val="bg1"/>
              </a:solidFill>
            </a:endParaRPr>
          </a:p>
        </p:txBody>
      </p:sp>
    </p:spTree>
    <p:extLst>
      <p:ext uri="{BB962C8B-B14F-4D97-AF65-F5344CB8AC3E}">
        <p14:creationId xmlns:p14="http://schemas.microsoft.com/office/powerpoint/2010/main" val="4241320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1268556" y="123825"/>
            <a:ext cx="7818293" cy="1045448"/>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5850">
                <a:solidFill>
                  <a:schemeClr val="accent1"/>
                </a:solidFill>
              </a:rPr>
              <a:t>PROTOTYPE DEMO:</a:t>
            </a:r>
            <a:endParaRPr lang="en-US" sz="5850">
              <a:solidFill>
                <a:schemeClr val="accent1"/>
              </a:solidFill>
            </a:endParaRPr>
          </a:p>
        </p:txBody>
      </p:sp>
      <p:pic>
        <p:nvPicPr>
          <p:cNvPr id="2" name="481 Stage 3 Demo">
            <a:hlinkClick r:id="" action="ppaction://media"/>
            <a:extLst>
              <a:ext uri="{FF2B5EF4-FFF2-40B4-BE49-F238E27FC236}">
                <a16:creationId xmlns:a16="http://schemas.microsoft.com/office/drawing/2014/main" id="{4F1A8D41-B013-4ECC-81F8-1657B1AEC1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2381" y="1169273"/>
            <a:ext cx="9399213" cy="5287057"/>
          </a:xfrm>
          <a:prstGeom prst="rect">
            <a:avLst/>
          </a:prstGeom>
        </p:spPr>
      </p:pic>
    </p:spTree>
    <p:extLst>
      <p:ext uri="{BB962C8B-B14F-4D97-AF65-F5344CB8AC3E}">
        <p14:creationId xmlns:p14="http://schemas.microsoft.com/office/powerpoint/2010/main" val="7886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914400" y="2883384"/>
            <a:ext cx="10363200" cy="15464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9600">
                <a:solidFill>
                  <a:schemeClr val="accent2"/>
                </a:solidFill>
              </a:rPr>
              <a:t>STAGE 3 JOURNEY</a:t>
            </a:r>
            <a:endParaRPr/>
          </a:p>
        </p:txBody>
      </p:sp>
    </p:spTree>
    <p:extLst>
      <p:ext uri="{BB962C8B-B14F-4D97-AF65-F5344CB8AC3E}">
        <p14:creationId xmlns:p14="http://schemas.microsoft.com/office/powerpoint/2010/main" val="1701040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4A5B10A-F377-4288-A06C-B63434937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9543" y="0"/>
            <a:ext cx="9991500" cy="6742474"/>
          </a:xfrm>
          <a:prstGeom prst="rect">
            <a:avLst/>
          </a:prstGeom>
        </p:spPr>
      </p:pic>
      <p:pic>
        <p:nvPicPr>
          <p:cNvPr id="2" name="AD">
            <a:hlinkClick r:id="" action="ppaction://media"/>
            <a:extLst>
              <a:ext uri="{FF2B5EF4-FFF2-40B4-BE49-F238E27FC236}">
                <a16:creationId xmlns:a16="http://schemas.microsoft.com/office/drawing/2014/main" id="{2895F9E8-7BEE-4E4F-94B4-CC92E02D35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5479" y="5940552"/>
            <a:ext cx="609600" cy="609600"/>
          </a:xfrm>
          <a:prstGeom prst="rect">
            <a:avLst/>
          </a:prstGeom>
        </p:spPr>
      </p:pic>
    </p:spTree>
    <p:extLst>
      <p:ext uri="{BB962C8B-B14F-4D97-AF65-F5344CB8AC3E}">
        <p14:creationId xmlns:p14="http://schemas.microsoft.com/office/powerpoint/2010/main" val="211399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8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3987-89E4-4C7E-8AB1-35AD07388665}"/>
              </a:ext>
            </a:extLst>
          </p:cNvPr>
          <p:cNvSpPr>
            <a:spLocks noGrp="1"/>
          </p:cNvSpPr>
          <p:nvPr>
            <p:ph type="title"/>
          </p:nvPr>
        </p:nvSpPr>
        <p:spPr>
          <a:xfrm>
            <a:off x="1191600" y="290200"/>
            <a:ext cx="4182300" cy="1143200"/>
          </a:xfrm>
        </p:spPr>
        <p:txBody>
          <a:bodyPr/>
          <a:lstStyle/>
          <a:p>
            <a:r>
              <a:rPr lang="en-US">
                <a:solidFill>
                  <a:schemeClr val="accent1"/>
                </a:solidFill>
              </a:rPr>
              <a:t>Ideas Ditched:	</a:t>
            </a:r>
            <a:endParaRPr lang="en-CA">
              <a:solidFill>
                <a:schemeClr val="accent1"/>
              </a:solidFill>
            </a:endParaRPr>
          </a:p>
        </p:txBody>
      </p:sp>
      <p:sp>
        <p:nvSpPr>
          <p:cNvPr id="3" name="Text Placeholder 2">
            <a:extLst>
              <a:ext uri="{FF2B5EF4-FFF2-40B4-BE49-F238E27FC236}">
                <a16:creationId xmlns:a16="http://schemas.microsoft.com/office/drawing/2014/main" id="{40F19221-C9DC-4B58-AAD7-EB3A9C8E35FE}"/>
              </a:ext>
            </a:extLst>
          </p:cNvPr>
          <p:cNvSpPr>
            <a:spLocks noGrp="1"/>
          </p:cNvSpPr>
          <p:nvPr>
            <p:ph type="body" idx="1"/>
          </p:nvPr>
        </p:nvSpPr>
        <p:spPr>
          <a:xfrm>
            <a:off x="1191500" y="2171698"/>
            <a:ext cx="4182400" cy="3800477"/>
          </a:xfrm>
        </p:spPr>
        <p:txBody>
          <a:bodyPr/>
          <a:lstStyle/>
          <a:p>
            <a:pPr marL="608965" indent="-473710">
              <a:buFont typeface="Arial" panose="020B0604020202020204" pitchFamily="34" charset="0"/>
              <a:buChar char="•"/>
            </a:pPr>
            <a:r>
              <a:rPr lang="en-CA" sz="2650"/>
              <a:t>Option to scan artifact using RFID/ QR code.</a:t>
            </a:r>
          </a:p>
          <a:p>
            <a:pPr marL="608965" indent="-473710">
              <a:buFont typeface="Arial" panose="020B0604020202020204" pitchFamily="34" charset="0"/>
              <a:buChar char="•"/>
            </a:pPr>
            <a:r>
              <a:rPr lang="en-CA" sz="2650"/>
              <a:t>Global navigation bar</a:t>
            </a:r>
          </a:p>
          <a:p>
            <a:pPr marL="608965" indent="-473710">
              <a:buFont typeface="Arial" panose="020B0604020202020204" pitchFamily="34" charset="0"/>
              <a:buChar char="•"/>
            </a:pPr>
            <a:r>
              <a:rPr lang="en-CA" sz="2650"/>
              <a:t>Audio guided tour</a:t>
            </a:r>
            <a:endParaRPr lang="en-CA"/>
          </a:p>
          <a:p>
            <a:pPr marL="608965" indent="-473710">
              <a:buFont typeface="Arial" panose="020B0604020202020204" pitchFamily="34" charset="0"/>
              <a:buChar char="•"/>
            </a:pPr>
            <a:r>
              <a:rPr lang="en-CA" sz="2650"/>
              <a:t>AR navigation</a:t>
            </a:r>
            <a:endParaRPr lang="en-CA"/>
          </a:p>
          <a:p>
            <a:pPr marL="608965" indent="-473710">
              <a:buFont typeface="Arial" panose="020B0604020202020204" pitchFamily="34" charset="0"/>
              <a:buChar char="•"/>
            </a:pPr>
            <a:endParaRPr lang="en-CA" sz="2650"/>
          </a:p>
        </p:txBody>
      </p:sp>
      <p:sp>
        <p:nvSpPr>
          <p:cNvPr id="4" name="Text Placeholder 3">
            <a:extLst>
              <a:ext uri="{FF2B5EF4-FFF2-40B4-BE49-F238E27FC236}">
                <a16:creationId xmlns:a16="http://schemas.microsoft.com/office/drawing/2014/main" id="{B9C14240-758A-458A-8C47-083C1A19B424}"/>
              </a:ext>
            </a:extLst>
          </p:cNvPr>
          <p:cNvSpPr>
            <a:spLocks noGrp="1"/>
          </p:cNvSpPr>
          <p:nvPr>
            <p:ph type="body" idx="2"/>
          </p:nvPr>
        </p:nvSpPr>
        <p:spPr>
          <a:xfrm>
            <a:off x="5626041" y="2171698"/>
            <a:ext cx="4182400" cy="3800477"/>
          </a:xfrm>
        </p:spPr>
        <p:txBody>
          <a:bodyPr/>
          <a:lstStyle/>
          <a:p>
            <a:pPr marL="649605" indent="-514350">
              <a:buFont typeface="Arial" panose="020B0604020202020204" pitchFamily="34" charset="0"/>
              <a:buChar char="•"/>
            </a:pPr>
            <a:r>
              <a:rPr lang="en-CA" sz="2650"/>
              <a:t>Compare and evaluate similar ideas.</a:t>
            </a:r>
          </a:p>
          <a:p>
            <a:pPr marL="649605" indent="-514350">
              <a:buFont typeface="Arial" panose="020B0604020202020204" pitchFamily="34" charset="0"/>
              <a:buChar char="•"/>
            </a:pPr>
            <a:r>
              <a:rPr lang="en-CA" sz="2650"/>
              <a:t>Ditch the suboptimal ones.</a:t>
            </a:r>
          </a:p>
        </p:txBody>
      </p:sp>
      <p:sp>
        <p:nvSpPr>
          <p:cNvPr id="6" name="Title 1">
            <a:extLst>
              <a:ext uri="{FF2B5EF4-FFF2-40B4-BE49-F238E27FC236}">
                <a16:creationId xmlns:a16="http://schemas.microsoft.com/office/drawing/2014/main" id="{BC4928E8-3E29-4FFD-BABD-75B8BB9ABA67}"/>
              </a:ext>
            </a:extLst>
          </p:cNvPr>
          <p:cNvSpPr txBox="1">
            <a:spLocks/>
          </p:cNvSpPr>
          <p:nvPr/>
        </p:nvSpPr>
        <p:spPr>
          <a:xfrm>
            <a:off x="5626041" y="533200"/>
            <a:ext cx="41823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pPr defTabSz="914400"/>
            <a:r>
              <a:rPr lang="en-US" kern="0">
                <a:solidFill>
                  <a:schemeClr val="accent1"/>
                </a:solidFill>
              </a:rPr>
              <a:t>How we refined our final idea:</a:t>
            </a:r>
            <a:endParaRPr lang="en-CA" kern="0">
              <a:solidFill>
                <a:schemeClr val="accent1"/>
              </a:solidFill>
            </a:endParaRPr>
          </a:p>
        </p:txBody>
      </p:sp>
      <p:pic>
        <p:nvPicPr>
          <p:cNvPr id="7" name="AD2">
            <a:hlinkClick r:id="" action="ppaction://media"/>
            <a:extLst>
              <a:ext uri="{FF2B5EF4-FFF2-40B4-BE49-F238E27FC236}">
                <a16:creationId xmlns:a16="http://schemas.microsoft.com/office/drawing/2014/main" id="{6112B509-2C93-4B84-B211-6B2BBA849E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12173" y="6044277"/>
            <a:ext cx="609600" cy="609600"/>
          </a:xfrm>
          <a:prstGeom prst="rect">
            <a:avLst/>
          </a:prstGeom>
        </p:spPr>
      </p:pic>
    </p:spTree>
    <p:extLst>
      <p:ext uri="{BB962C8B-B14F-4D97-AF65-F5344CB8AC3E}">
        <p14:creationId xmlns:p14="http://schemas.microsoft.com/office/powerpoint/2010/main" val="155773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10;&#10;Description automatically generated">
            <a:extLst>
              <a:ext uri="{FF2B5EF4-FFF2-40B4-BE49-F238E27FC236}">
                <a16:creationId xmlns:a16="http://schemas.microsoft.com/office/drawing/2014/main" id="{3C868EB4-18B9-48EB-BF89-1BD596A667B8}"/>
              </a:ext>
            </a:extLst>
          </p:cNvPr>
          <p:cNvPicPr>
            <a:picLocks noChangeAspect="1"/>
          </p:cNvPicPr>
          <p:nvPr/>
        </p:nvPicPr>
        <p:blipFill rotWithShape="1">
          <a:blip r:embed="rId4"/>
          <a:srcRect l="2010" t="12446" r="2192" b="5320"/>
          <a:stretch/>
        </p:blipFill>
        <p:spPr>
          <a:xfrm>
            <a:off x="1043826" y="1810327"/>
            <a:ext cx="10325023" cy="3694546"/>
          </a:xfrm>
          <a:prstGeom prst="rect">
            <a:avLst/>
          </a:prstGeom>
        </p:spPr>
      </p:pic>
      <p:sp>
        <p:nvSpPr>
          <p:cNvPr id="8" name="TextBox 7">
            <a:extLst>
              <a:ext uri="{FF2B5EF4-FFF2-40B4-BE49-F238E27FC236}">
                <a16:creationId xmlns:a16="http://schemas.microsoft.com/office/drawing/2014/main" id="{7EC74AF3-80CB-4DCA-80FC-8640C70FDA06}"/>
              </a:ext>
            </a:extLst>
          </p:cNvPr>
          <p:cNvSpPr txBox="1"/>
          <p:nvPr/>
        </p:nvSpPr>
        <p:spPr>
          <a:xfrm>
            <a:off x="1043826" y="374134"/>
            <a:ext cx="6096000" cy="646331"/>
          </a:xfrm>
          <a:prstGeom prst="rect">
            <a:avLst/>
          </a:prstGeom>
          <a:noFill/>
        </p:spPr>
        <p:txBody>
          <a:bodyPr wrap="square">
            <a:spAutoFit/>
          </a:bodyPr>
          <a:lstStyle/>
          <a:p>
            <a:r>
              <a:rPr lang="en-US" sz="3600">
                <a:solidFill>
                  <a:schemeClr val="accent1"/>
                </a:solidFill>
              </a:rPr>
              <a:t>3 Most Promising Ideas:</a:t>
            </a:r>
            <a:endParaRPr lang="en-CA" sz="3600"/>
          </a:p>
        </p:txBody>
      </p:sp>
      <p:pic>
        <p:nvPicPr>
          <p:cNvPr id="9" name="Audio 8">
            <a:hlinkClick r:id="" action="ppaction://media"/>
            <a:extLst>
              <a:ext uri="{FF2B5EF4-FFF2-40B4-BE49-F238E27FC236}">
                <a16:creationId xmlns:a16="http://schemas.microsoft.com/office/drawing/2014/main" id="{4AF9BA6C-9A04-4E29-9BCA-2E13DE967B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80356025"/>
      </p:ext>
    </p:extLst>
  </p:cSld>
  <p:clrMapOvr>
    <a:masterClrMapping/>
  </p:clrMapOvr>
  <p:transition advTm="1018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uilding in the background&#10;&#10;Description automatically generated">
            <a:extLst>
              <a:ext uri="{FF2B5EF4-FFF2-40B4-BE49-F238E27FC236}">
                <a16:creationId xmlns:a16="http://schemas.microsoft.com/office/drawing/2014/main" id="{BF6B552C-C4CB-4BCD-8EE3-EEDFDB206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7481" y="1956357"/>
            <a:ext cx="7957038" cy="4475834"/>
          </a:xfrm>
          <a:prstGeom prst="rect">
            <a:avLst/>
          </a:prstGeom>
        </p:spPr>
      </p:pic>
      <p:sp>
        <p:nvSpPr>
          <p:cNvPr id="4" name="Google Shape;179;p23">
            <a:extLst>
              <a:ext uri="{FF2B5EF4-FFF2-40B4-BE49-F238E27FC236}">
                <a16:creationId xmlns:a16="http://schemas.microsoft.com/office/drawing/2014/main" id="{F25FF9A8-3894-4826-8ECB-BD35A4D148D4}"/>
              </a:ext>
            </a:extLst>
          </p:cNvPr>
          <p:cNvSpPr txBox="1">
            <a:spLocks noGrp="1"/>
          </p:cNvSpPr>
          <p:nvPr>
            <p:ph type="title"/>
          </p:nvPr>
        </p:nvSpPr>
        <p:spPr>
          <a:xfrm>
            <a:off x="1787525" y="545123"/>
            <a:ext cx="8616950" cy="759192"/>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a:solidFill>
                  <a:schemeClr val="accent2"/>
                </a:solidFill>
              </a:rPr>
              <a:t>STORYBOARD:</a:t>
            </a:r>
            <a:endParaRPr lang="en-US" sz="4000">
              <a:solidFill>
                <a:schemeClr val="accent2"/>
              </a:solidFill>
            </a:endParaRPr>
          </a:p>
        </p:txBody>
      </p:sp>
      <p:sp>
        <p:nvSpPr>
          <p:cNvPr id="5" name="TextBox 4">
            <a:extLst>
              <a:ext uri="{FF2B5EF4-FFF2-40B4-BE49-F238E27FC236}">
                <a16:creationId xmlns:a16="http://schemas.microsoft.com/office/drawing/2014/main" id="{BC758425-8F13-4391-85FE-04C01FB8D10B}"/>
              </a:ext>
            </a:extLst>
          </p:cNvPr>
          <p:cNvSpPr txBox="1"/>
          <p:nvPr/>
        </p:nvSpPr>
        <p:spPr>
          <a:xfrm>
            <a:off x="900949" y="1494692"/>
            <a:ext cx="10390102" cy="923330"/>
          </a:xfrm>
          <a:prstGeom prst="rect">
            <a:avLst/>
          </a:prstGeom>
          <a:noFill/>
        </p:spPr>
        <p:txBody>
          <a:bodyPr wrap="square" rtlCol="0">
            <a:spAutoFit/>
          </a:bodyPr>
          <a:lstStyle/>
          <a:p>
            <a:r>
              <a:rPr lang="en-US"/>
              <a:t>Illustrates how a user would go about taking pictures with an AR rendition of the original display piece or with an animated version of the same. They can also share these images across different social media platforms.</a:t>
            </a:r>
            <a:endParaRPr lang="en-CA"/>
          </a:p>
        </p:txBody>
      </p:sp>
      <p:pic>
        <p:nvPicPr>
          <p:cNvPr id="15" name="Audio 14">
            <a:hlinkClick r:id="" action="ppaction://media"/>
            <a:extLst>
              <a:ext uri="{FF2B5EF4-FFF2-40B4-BE49-F238E27FC236}">
                <a16:creationId xmlns:a16="http://schemas.microsoft.com/office/drawing/2014/main" id="{6AD93F33-902B-49F3-9561-056B7E01CB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80802101"/>
      </p:ext>
    </p:extLst>
  </p:cSld>
  <p:clrMapOvr>
    <a:masterClrMapping/>
  </p:clrMapOvr>
  <p:transition advTm="1510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dinosaur&#10;&#10;Description automatically generated">
            <a:extLst>
              <a:ext uri="{FF2B5EF4-FFF2-40B4-BE49-F238E27FC236}">
                <a16:creationId xmlns:a16="http://schemas.microsoft.com/office/drawing/2014/main" id="{EFDACF6D-A423-4859-90A5-0566400D0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207" y="729761"/>
            <a:ext cx="9161585" cy="5153392"/>
          </a:xfrm>
          <a:prstGeom prst="rect">
            <a:avLst/>
          </a:prstGeom>
        </p:spPr>
      </p:pic>
      <p:pic>
        <p:nvPicPr>
          <p:cNvPr id="8" name="Audio 7">
            <a:hlinkClick r:id="" action="ppaction://media"/>
            <a:extLst>
              <a:ext uri="{FF2B5EF4-FFF2-40B4-BE49-F238E27FC236}">
                <a16:creationId xmlns:a16="http://schemas.microsoft.com/office/drawing/2014/main" id="{A290AEF0-1539-4F64-933F-8114C708C0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9767" y="6128239"/>
            <a:ext cx="609600" cy="609600"/>
          </a:xfrm>
          <a:prstGeom prst="rect">
            <a:avLst/>
          </a:prstGeom>
        </p:spPr>
      </p:pic>
    </p:spTree>
    <p:extLst>
      <p:ext uri="{BB962C8B-B14F-4D97-AF65-F5344CB8AC3E}">
        <p14:creationId xmlns:p14="http://schemas.microsoft.com/office/powerpoint/2010/main" val="2484358720"/>
      </p:ext>
    </p:extLst>
  </p:cSld>
  <p:clrMapOvr>
    <a:masterClrMapping/>
  </p:clrMapOvr>
  <p:transition advTm="1321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E73A38-10C2-4B3E-927E-9CBA8C31C7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3469" y="870438"/>
            <a:ext cx="8845062" cy="4975347"/>
          </a:xfrm>
          <a:prstGeom prst="rect">
            <a:avLst/>
          </a:prstGeom>
        </p:spPr>
      </p:pic>
      <p:pic>
        <p:nvPicPr>
          <p:cNvPr id="11" name="Audio 10">
            <a:hlinkClick r:id="" action="ppaction://media"/>
            <a:extLst>
              <a:ext uri="{FF2B5EF4-FFF2-40B4-BE49-F238E27FC236}">
                <a16:creationId xmlns:a16="http://schemas.microsoft.com/office/drawing/2014/main" id="{970AF233-8B58-4B1D-9712-56095BE755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83441774"/>
      </p:ext>
    </p:extLst>
  </p:cSld>
  <p:clrMapOvr>
    <a:masterClrMapping/>
  </p:clrMapOvr>
  <p:transition advTm="1468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BC288E870F00479A5E264DF23D374C" ma:contentTypeVersion="9" ma:contentTypeDescription="Create a new document." ma:contentTypeScope="" ma:versionID="6a9c7b01ef1096c0372ca10997d546bc">
  <xsd:schema xmlns:xsd="http://www.w3.org/2001/XMLSchema" xmlns:xs="http://www.w3.org/2001/XMLSchema" xmlns:p="http://schemas.microsoft.com/office/2006/metadata/properties" xmlns:ns2="be070323-f990-4ecc-98a5-29cc640891dd" targetNamespace="http://schemas.microsoft.com/office/2006/metadata/properties" ma:root="true" ma:fieldsID="2d0b50c5e3223a80d4d1fab5cfc7c16e" ns2:_="">
    <xsd:import namespace="be070323-f990-4ecc-98a5-29cc640891d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70323-f990-4ecc-98a5-29cc64089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02045C-046E-4327-8EB3-A2D607D0CA8F}">
  <ds:schemaRefs>
    <ds:schemaRef ds:uri="http://schemas.microsoft.com/sharepoint/v3/contenttype/forms"/>
  </ds:schemaRefs>
</ds:datastoreItem>
</file>

<file path=customXml/itemProps2.xml><?xml version="1.0" encoding="utf-8"?>
<ds:datastoreItem xmlns:ds="http://schemas.openxmlformats.org/officeDocument/2006/customXml" ds:itemID="{31E0D206-D489-45BA-A5EF-2EC20958ACAA}">
  <ds:schemaRefs>
    <ds:schemaRef ds:uri="be070323-f990-4ecc-98a5-29cc640891d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F3CB156-55CA-4506-908E-A5674251A797}">
  <ds:schemaRefs>
    <ds:schemaRef ds:uri="be070323-f990-4ecc-98a5-29cc640891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8</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Antonio template</vt:lpstr>
      <vt:lpstr>Presented by: Team L (Alex Stark, Amir Hussain, Bhavan Pahuja, Israa Farouk, Jason Chen)  Submitted To: Philmo Gu (Tutorial T02)   </vt:lpstr>
      <vt:lpstr>PROTOTYPE DEMO:</vt:lpstr>
      <vt:lpstr>STAGE 3 JOURNEY</vt:lpstr>
      <vt:lpstr>PowerPoint Presentation</vt:lpstr>
      <vt:lpstr>Ideas Ditched: </vt:lpstr>
      <vt:lpstr>PowerPoint Presentation</vt:lpstr>
      <vt:lpstr>STORYBOARD:</vt:lpstr>
      <vt:lpstr>PowerPoint Presentation</vt:lpstr>
      <vt:lpstr>PowerPoint Presentation</vt:lpstr>
      <vt:lpstr>PowerPoint Presentation</vt:lpstr>
      <vt:lpstr>PowerPoint Presentation</vt:lpstr>
      <vt:lpstr>PowerPoint Presentation</vt:lpstr>
      <vt:lpstr>STORYBOARD:</vt:lpstr>
      <vt:lpstr>LESSONS LEARNED while creating our Low-Fidelity Prototype</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CPSC 481 Museum App Stage three presentation</dc:title>
  <dc:creator>Amir Hussain</dc:creator>
  <cp:revision>1</cp:revision>
  <dcterms:created xsi:type="dcterms:W3CDTF">2020-11-08T04:39:44Z</dcterms:created>
  <dcterms:modified xsi:type="dcterms:W3CDTF">2020-11-09T01:54:11Z</dcterms:modified>
</cp:coreProperties>
</file>